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9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6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10F"/>
    <a:srgbClr val="05BF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5A7491-F170-40B0-A6A6-56688256A816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6E8B5F-FB4C-4F4C-B97F-14E6A668A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438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25.emf"/><Relationship Id="rId7" Type="http://schemas.openxmlformats.org/officeDocument/2006/relationships/image" Target="../media/image23.emf"/><Relationship Id="rId2" Type="http://schemas.openxmlformats.org/officeDocument/2006/relationships/image" Target="../media/image24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10" Type="http://schemas.openxmlformats.org/officeDocument/2006/relationships/image" Target="../media/image22.png"/><Relationship Id="rId4" Type="http://schemas.openxmlformats.org/officeDocument/2006/relationships/image" Target="../media/image26.emf"/><Relationship Id="rId9" Type="http://schemas.openxmlformats.org/officeDocument/2006/relationships/image" Target="../media/image21.emf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3.emf"/><Relationship Id="rId18" Type="http://schemas.openxmlformats.org/officeDocument/2006/relationships/image" Target="../media/image18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12" Type="http://schemas.openxmlformats.org/officeDocument/2006/relationships/image" Target="../media/image12.emf"/><Relationship Id="rId17" Type="http://schemas.openxmlformats.org/officeDocument/2006/relationships/image" Target="../media/image17.emf"/><Relationship Id="rId2" Type="http://schemas.openxmlformats.org/officeDocument/2006/relationships/image" Target="../media/image2.emf"/><Relationship Id="rId16" Type="http://schemas.openxmlformats.org/officeDocument/2006/relationships/image" Target="../media/image16.emf"/><Relationship Id="rId20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11" Type="http://schemas.openxmlformats.org/officeDocument/2006/relationships/image" Target="../media/image11.emf"/><Relationship Id="rId5" Type="http://schemas.openxmlformats.org/officeDocument/2006/relationships/image" Target="../media/image5.emf"/><Relationship Id="rId15" Type="http://schemas.openxmlformats.org/officeDocument/2006/relationships/image" Target="../media/image15.emf"/><Relationship Id="rId10" Type="http://schemas.openxmlformats.org/officeDocument/2006/relationships/image" Target="../media/image10.emf"/><Relationship Id="rId19" Type="http://schemas.openxmlformats.org/officeDocument/2006/relationships/image" Target="../media/image19.emf"/><Relationship Id="rId4" Type="http://schemas.openxmlformats.org/officeDocument/2006/relationships/image" Target="../media/image4.emf"/><Relationship Id="rId9" Type="http://schemas.openxmlformats.org/officeDocument/2006/relationships/image" Target="../media/image9.emf"/><Relationship Id="rId14" Type="http://schemas.openxmlformats.org/officeDocument/2006/relationships/image" Target="../media/image14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24.emf"/><Relationship Id="rId7" Type="http://schemas.openxmlformats.org/officeDocument/2006/relationships/image" Target="../media/image23.emf"/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emf"/><Relationship Id="rId11" Type="http://schemas.openxmlformats.org/officeDocument/2006/relationships/image" Target="../media/image29.png"/><Relationship Id="rId5" Type="http://schemas.openxmlformats.org/officeDocument/2006/relationships/image" Target="../media/image26.emf"/><Relationship Id="rId10" Type="http://schemas.openxmlformats.org/officeDocument/2006/relationships/image" Target="../media/image21.emf"/><Relationship Id="rId4" Type="http://schemas.openxmlformats.org/officeDocument/2006/relationships/image" Target="../media/image25.emf"/><Relationship Id="rId9" Type="http://schemas.openxmlformats.org/officeDocument/2006/relationships/image" Target="../media/image8.emf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24.emf"/><Relationship Id="rId7" Type="http://schemas.openxmlformats.org/officeDocument/2006/relationships/image" Target="../media/image23.emf"/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8.emf"/><Relationship Id="rId11" Type="http://schemas.openxmlformats.org/officeDocument/2006/relationships/image" Target="../media/image20.png"/><Relationship Id="rId5" Type="http://schemas.openxmlformats.org/officeDocument/2006/relationships/image" Target="../media/image21.emf"/><Relationship Id="rId10" Type="http://schemas.openxmlformats.org/officeDocument/2006/relationships/image" Target="../media/image27.emf"/><Relationship Id="rId4" Type="http://schemas.openxmlformats.org/officeDocument/2006/relationships/image" Target="../media/image25.emf"/><Relationship Id="rId9" Type="http://schemas.openxmlformats.org/officeDocument/2006/relationships/image" Target="../media/image26.emf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25.emf"/><Relationship Id="rId7" Type="http://schemas.openxmlformats.org/officeDocument/2006/relationships/image" Target="../media/image28.emf"/><Relationship Id="rId2" Type="http://schemas.openxmlformats.org/officeDocument/2006/relationships/image" Target="../media/image24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emf"/><Relationship Id="rId5" Type="http://schemas.openxmlformats.org/officeDocument/2006/relationships/image" Target="../media/image21.emf"/><Relationship Id="rId10" Type="http://schemas.openxmlformats.org/officeDocument/2006/relationships/image" Target="../media/image22.png"/><Relationship Id="rId4" Type="http://schemas.openxmlformats.org/officeDocument/2006/relationships/image" Target="../media/image26.emf"/><Relationship Id="rId9" Type="http://schemas.openxmlformats.org/officeDocument/2006/relationships/image" Target="../media/image8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25.emf"/><Relationship Id="rId7" Type="http://schemas.openxmlformats.org/officeDocument/2006/relationships/image" Target="../media/image28.emf"/><Relationship Id="rId2" Type="http://schemas.openxmlformats.org/officeDocument/2006/relationships/image" Target="../media/image24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emf"/><Relationship Id="rId5" Type="http://schemas.openxmlformats.org/officeDocument/2006/relationships/image" Target="../media/image21.emf"/><Relationship Id="rId10" Type="http://schemas.openxmlformats.org/officeDocument/2006/relationships/image" Target="../media/image22.png"/><Relationship Id="rId4" Type="http://schemas.openxmlformats.org/officeDocument/2006/relationships/image" Target="../media/image26.emf"/><Relationship Id="rId9" Type="http://schemas.openxmlformats.org/officeDocument/2006/relationships/image" Target="../media/image8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COVER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4326" y="1734906"/>
            <a:ext cx="3760788" cy="1719262"/>
          </a:xfrm>
        </p:spPr>
        <p:txBody>
          <a:bodyPr anchor="b"/>
          <a:lstStyle>
            <a:lvl1pPr>
              <a:lnSpc>
                <a:spcPts val="3200"/>
              </a:lnSpc>
              <a:defRPr sz="2800" cap="all" baseline="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14326" y="3608388"/>
            <a:ext cx="3760788" cy="47307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Presentation subtitle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DB4343E-05BA-9F40-A6AA-424EEF5104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4325" y="5603875"/>
            <a:ext cx="3760788" cy="431800"/>
          </a:xfrm>
        </p:spPr>
        <p:txBody>
          <a:bodyPr>
            <a:noAutofit/>
          </a:bodyPr>
          <a:lstStyle>
            <a:lvl1pPr>
              <a:defRPr sz="1000"/>
            </a:lvl1pPr>
            <a:lvl2pPr marL="7938" indent="0">
              <a:buNone/>
              <a:tabLst/>
              <a:defRPr sz="1000" cap="all" baseline="0"/>
            </a:lvl2pPr>
            <a:lvl3pPr marL="258763" indent="-258763">
              <a:tabLst/>
              <a:defRPr sz="1000"/>
            </a:lvl3pPr>
            <a:lvl4pPr marL="517525" indent="-250825">
              <a:tabLst/>
              <a:defRPr sz="1000"/>
            </a:lvl4pPr>
            <a:lvl5pPr marL="742950" indent="-209550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93326D8-916E-7F42-84A1-D3255B7EA05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91000" y="0"/>
            <a:ext cx="8001000" cy="685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5" name="Picture 4" descr="A close up of a light&#10;&#10;Description automatically generated">
            <a:extLst>
              <a:ext uri="{FF2B5EF4-FFF2-40B4-BE49-F238E27FC236}">
                <a16:creationId xmlns:a16="http://schemas.microsoft.com/office/drawing/2014/main" id="{A07D12BC-B523-A24D-AF89-FE1F3D0C6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714625" cy="123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120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VIOLET COLLABORATION">
    <p:bg>
      <p:bgPr>
        <a:solidFill>
          <a:srgbClr val="4F17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9184" y="3236976"/>
            <a:ext cx="5721350" cy="2387600"/>
          </a:xfrm>
        </p:spPr>
        <p:txBody>
          <a:bodyPr anchor="t" anchorCtr="0"/>
          <a:lstStyle>
            <a:lvl1pPr algn="l">
              <a:lnSpc>
                <a:spcPts val="5000"/>
              </a:lnSpc>
              <a:defRPr sz="40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VIOLET COLLABORATION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6E17E88-A260-D741-B709-965CBB25DD6E}" type="datetime3">
              <a:rPr lang="en-US" smtClean="0"/>
              <a:t>11 May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26E8CD4-4688-1442-A84F-82A1AC4F57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51563" y="307975"/>
            <a:ext cx="5721350" cy="5721350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58BA20C3-F75A-8E4A-9FC0-1C5C50C983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889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VIOLET COLLABORATION">
    <p:bg>
      <p:bgPr>
        <a:solidFill>
          <a:srgbClr val="4F17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9184" y="3236976"/>
            <a:ext cx="5721350" cy="2387600"/>
          </a:xfrm>
        </p:spPr>
        <p:txBody>
          <a:bodyPr anchor="t" anchorCtr="0"/>
          <a:lstStyle>
            <a:lvl1pPr algn="l">
              <a:lnSpc>
                <a:spcPts val="5000"/>
              </a:lnSpc>
              <a:defRPr sz="40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VIOLET TEAMWORK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6E17E88-A260-D741-B709-965CBB25DD6E}" type="datetime3">
              <a:rPr lang="en-US" smtClean="0"/>
              <a:t>11 May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58BA20C3-F75A-8E4A-9FC0-1C5C50C983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BAC8784-E8A8-2E44-8202-FAC0704B89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51563" y="307975"/>
            <a:ext cx="5735016" cy="573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5823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VIOLET PATTERN">
    <p:bg>
      <p:bgPr>
        <a:solidFill>
          <a:srgbClr val="4F17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9184" y="3236976"/>
            <a:ext cx="5695095" cy="2387600"/>
          </a:xfrm>
        </p:spPr>
        <p:txBody>
          <a:bodyPr anchor="t" anchorCtr="0"/>
          <a:lstStyle>
            <a:lvl1pPr algn="l">
              <a:lnSpc>
                <a:spcPts val="5000"/>
              </a:lnSpc>
              <a:defRPr sz="40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VIOLET PATTERN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BB358D3-A82E-7A42-949A-12099241BB37}" type="datetime3">
              <a:rPr lang="en-US" smtClean="0"/>
              <a:t>11 May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C32C4C2-5012-8A4E-9976-D06B71975E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47285" y="5187550"/>
            <a:ext cx="863600" cy="863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127EC68-2C75-BA45-9985-62B9AA9620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14070" y="3224893"/>
            <a:ext cx="864453" cy="86445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26F4148-A6EF-0B41-BA3C-1DBDAAEC3CC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014070" y="1302004"/>
            <a:ext cx="855663" cy="85566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220902C-155B-D849-ACE7-AE85807C1B5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87519" y="5232181"/>
            <a:ext cx="849311" cy="8493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6977E99-4A69-794B-BD3C-48DA4888475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151563" y="2262188"/>
            <a:ext cx="854075" cy="85407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CE4EE1B-2FEB-154C-8F29-E45EE5E328D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lum bright="100000"/>
          </a:blip>
          <a:stretch>
            <a:fillRect/>
          </a:stretch>
        </p:blipFill>
        <p:spPr>
          <a:xfrm>
            <a:off x="9078118" y="1287463"/>
            <a:ext cx="849312" cy="84931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2EE7049-3688-B94D-848E-9AB6B82282D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lum bright="100000"/>
          </a:blip>
          <a:stretch>
            <a:fillRect/>
          </a:stretch>
        </p:blipFill>
        <p:spPr>
          <a:xfrm>
            <a:off x="10058347" y="292894"/>
            <a:ext cx="869156" cy="86915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15D96E2-281C-3F46-8843-E17D1E113E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78912" y="4214813"/>
            <a:ext cx="847725" cy="84772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E6544F6-B72E-C748-B9C0-4584A6B4220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044113" y="2262188"/>
            <a:ext cx="847725" cy="847725"/>
          </a:xfrm>
          <a:prstGeom prst="rect">
            <a:avLst/>
          </a:prstGeom>
        </p:spPr>
      </p:pic>
      <p:pic>
        <p:nvPicPr>
          <p:cNvPr id="19" name="Picture 18" descr="A close up of a sign&#10;&#10;Description automatically generated">
            <a:extLst>
              <a:ext uri="{FF2B5EF4-FFF2-40B4-BE49-F238E27FC236}">
                <a16:creationId xmlns:a16="http://schemas.microsoft.com/office/drawing/2014/main" id="{6B3E4B35-A60F-F146-9EC0-1F75A9F55273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0827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325" y="1828800"/>
            <a:ext cx="11558588" cy="4206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2E343-2B04-EB48-9B97-BD2FE8D48C7F}" type="datetime3">
              <a:rPr lang="en-US" smtClean="0"/>
              <a:t>11 May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FCEF-5573-7E43-8272-70C9D66591DA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2EB9D60-2F95-3445-B654-FCDF2EF0D3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075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" y="1825625"/>
            <a:ext cx="5705475" cy="42100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700713" cy="42100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A0274-0969-3941-8619-969AE42D3FF0}" type="datetime3">
              <a:rPr lang="en-US" smtClean="0"/>
              <a:t>11 May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FCEF-5573-7E43-8272-70C9D66591DA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FC806A32-B267-AC4B-8D3A-C87DD27BCA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190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7" y="1825625"/>
            <a:ext cx="3675887" cy="42100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1794" y="1825625"/>
            <a:ext cx="3671887" cy="42100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6AE46-E964-4841-95DA-D027440F40A9}" type="datetime3">
              <a:rPr lang="en-US" smtClean="0"/>
              <a:t>11 May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FCEF-5573-7E43-8272-70C9D66591D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E52804E9-EC7B-7941-AEE8-96B420A9CD2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116094" y="1825625"/>
            <a:ext cx="3671887" cy="42100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0D5D0B7A-79FB-B941-B60A-C7A6D8A2C4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4949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AS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2442940-A61A-1D4B-8D34-AED74D349798}"/>
              </a:ext>
            </a:extLst>
          </p:cNvPr>
          <p:cNvSpPr/>
          <p:nvPr userDrawn="1"/>
        </p:nvSpPr>
        <p:spPr>
          <a:xfrm>
            <a:off x="0" y="0"/>
            <a:ext cx="4075113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2484CA1-A981-5642-BF29-DC185157FEF2}"/>
              </a:ext>
            </a:extLst>
          </p:cNvPr>
          <p:cNvSpPr/>
          <p:nvPr userDrawn="1"/>
        </p:nvSpPr>
        <p:spPr>
          <a:xfrm>
            <a:off x="8103765" y="0"/>
            <a:ext cx="4088235" cy="6858000"/>
          </a:xfrm>
          <a:prstGeom prst="rect">
            <a:avLst/>
          </a:prstGeom>
          <a:solidFill>
            <a:srgbClr val="4F1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25898" y="2007764"/>
            <a:ext cx="2537903" cy="4043363"/>
          </a:xfr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  <a:lvl2pPr marL="7938" indent="0">
              <a:buFontTx/>
              <a:buNone/>
              <a:tabLst/>
              <a:defRPr sz="2200">
                <a:solidFill>
                  <a:schemeClr val="bg1"/>
                </a:solidFill>
              </a:defRPr>
            </a:lvl2pPr>
            <a:lvl3pPr marL="7938" indent="0">
              <a:buNone/>
              <a:tabLst/>
              <a:defRPr sz="1400">
                <a:solidFill>
                  <a:schemeClr val="bg1"/>
                </a:solidFill>
              </a:defRPr>
            </a:lvl3pPr>
            <a:lvl4pPr marL="233363" indent="-233363">
              <a:tabLst/>
              <a:defRPr sz="1400">
                <a:solidFill>
                  <a:schemeClr val="bg1"/>
                </a:solidFill>
              </a:defRPr>
            </a:lvl4pPr>
            <a:lvl5pPr marL="7938" indent="0">
              <a:buNone/>
              <a:tabLst/>
              <a:defRPr sz="120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Phase 2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1"/>
            <a:endParaRPr lang="en-US" dirty="0"/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FCCBD696-7C8A-2A45-A7BF-3087168EA6B0}" type="datetime3">
              <a:rPr lang="en-US" smtClean="0"/>
              <a:t>11 May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456BA1C-8FE7-1545-9EE7-FEB5790C61F4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8911336" y="2007764"/>
            <a:ext cx="2537903" cy="4043363"/>
          </a:xfr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  <a:lvl2pPr marL="7938" indent="0">
              <a:buFontTx/>
              <a:buNone/>
              <a:tabLst/>
              <a:defRPr sz="2200">
                <a:solidFill>
                  <a:schemeClr val="bg1"/>
                </a:solidFill>
              </a:defRPr>
            </a:lvl2pPr>
            <a:lvl3pPr marL="7938" indent="0">
              <a:buNone/>
              <a:tabLst/>
              <a:defRPr sz="1400">
                <a:solidFill>
                  <a:schemeClr val="bg1"/>
                </a:solidFill>
              </a:defRPr>
            </a:lvl3pPr>
            <a:lvl4pPr marL="233363" indent="-233363">
              <a:tabLst/>
              <a:defRPr sz="1400">
                <a:solidFill>
                  <a:schemeClr val="bg1"/>
                </a:solidFill>
              </a:defRPr>
            </a:lvl4pPr>
            <a:lvl5pPr marL="7938" indent="0">
              <a:buNone/>
              <a:tabLst/>
              <a:defRPr sz="120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Phase 3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1"/>
            <a:endParaRPr lang="en-US" dirty="0"/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8B69221-EC07-7047-93A5-09CD4CA85985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06903" y="2007764"/>
            <a:ext cx="2537903" cy="4043363"/>
          </a:xfr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  <a:lvl2pPr marL="7938" indent="0">
              <a:buFontTx/>
              <a:buNone/>
              <a:tabLst/>
              <a:defRPr sz="2200">
                <a:solidFill>
                  <a:schemeClr val="bg1"/>
                </a:solidFill>
              </a:defRPr>
            </a:lvl2pPr>
            <a:lvl3pPr marL="7938" indent="0">
              <a:buNone/>
              <a:tabLst/>
              <a:defRPr sz="1400">
                <a:solidFill>
                  <a:schemeClr val="bg1"/>
                </a:solidFill>
              </a:defRPr>
            </a:lvl3pPr>
            <a:lvl4pPr marL="233363" indent="-233363">
              <a:tabLst/>
              <a:defRPr sz="1400">
                <a:solidFill>
                  <a:schemeClr val="bg1"/>
                </a:solidFill>
              </a:defRPr>
            </a:lvl4pPr>
            <a:lvl5pPr marL="7938" indent="0">
              <a:buNone/>
              <a:tabLst/>
              <a:defRPr sz="120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Phase 1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1"/>
            <a:endParaRPr lang="en-US" dirty="0"/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6" name="Picture 15" descr="A close up of a sign&#10;&#10;Description automatically generated">
            <a:extLst>
              <a:ext uri="{FF2B5EF4-FFF2-40B4-BE49-F238E27FC236}">
                <a16:creationId xmlns:a16="http://schemas.microsoft.com/office/drawing/2014/main" id="{8FBE6F9A-44DD-BC44-A416-8D2DFFC1E4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8407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5" y="1835150"/>
            <a:ext cx="2540000" cy="4200525"/>
          </a:xfrm>
        </p:spPr>
        <p:txBody>
          <a:bodyPr/>
          <a:lstStyle>
            <a:lvl1pPr>
              <a:defRPr/>
            </a:lvl1pPr>
            <a:lvl3pPr marL="685800" indent="-228600">
              <a:tabLst/>
              <a:defRPr/>
            </a:lvl3pPr>
            <a:lvl4pPr marL="685800" indent="-228600">
              <a:tabLst/>
              <a:defRPr/>
            </a:lvl4pPr>
            <a:lvl5pPr marL="685800" indent="-228600">
              <a:tabLst/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27469-4926-C24C-9286-249EA7D18847}" type="datetime3">
              <a:rPr lang="en-US" smtClean="0"/>
              <a:t>11 May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FCEF-5573-7E43-8272-70C9D66591D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6DA3F6D-83D4-BE48-9E26-53EF39798E66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3222625" y="1835150"/>
            <a:ext cx="2540000" cy="4200525"/>
          </a:xfrm>
        </p:spPr>
        <p:txBody>
          <a:bodyPr/>
          <a:lstStyle>
            <a:lvl1pPr>
              <a:defRPr/>
            </a:lvl1pPr>
            <a:lvl3pPr marL="685800" indent="-228600">
              <a:tabLst/>
              <a:defRPr/>
            </a:lvl3pPr>
            <a:lvl4pPr marL="685800" indent="-228600">
              <a:tabLst/>
              <a:defRPr/>
            </a:lvl4pPr>
            <a:lvl5pPr marL="685800" indent="-228600">
              <a:tabLst/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2DFB3D4-E49B-0F4E-A134-A9946D7F6DD4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6143625" y="1835150"/>
            <a:ext cx="2540000" cy="4200525"/>
          </a:xfrm>
        </p:spPr>
        <p:txBody>
          <a:bodyPr/>
          <a:lstStyle>
            <a:lvl1pPr>
              <a:defRPr/>
            </a:lvl1pPr>
            <a:lvl3pPr marL="685800" indent="-228600">
              <a:tabLst/>
              <a:defRPr/>
            </a:lvl3pPr>
            <a:lvl4pPr marL="685800" indent="-228600">
              <a:tabLst/>
              <a:defRPr/>
            </a:lvl4pPr>
            <a:lvl5pPr marL="685800" indent="-228600">
              <a:tabLst/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062AACB-5EAA-694C-B128-5E55E763F06F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9077325" y="1835150"/>
            <a:ext cx="2540000" cy="4200525"/>
          </a:xfrm>
        </p:spPr>
        <p:txBody>
          <a:bodyPr/>
          <a:lstStyle>
            <a:lvl1pPr>
              <a:defRPr/>
            </a:lvl1pPr>
            <a:lvl3pPr marL="685800" indent="-228600">
              <a:tabLst/>
              <a:defRPr/>
            </a:lvl3pPr>
            <a:lvl4pPr marL="685800" indent="-228600">
              <a:tabLst/>
              <a:defRPr/>
            </a:lvl4pPr>
            <a:lvl5pPr marL="685800" indent="-228600">
              <a:tabLst/>
              <a:defRPr/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7B5F8EB4-E974-7A4C-9DAA-ABC7E5BF8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120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Content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302839"/>
            <a:ext cx="5705475" cy="3781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" y="1825625"/>
            <a:ext cx="5705475" cy="42100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3A847-D166-824F-BF25-C81C07C7958A}" type="datetime3">
              <a:rPr lang="en-US" smtClean="0"/>
              <a:t>11 May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FCEF-5573-7E43-8272-70C9D66591D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A0D89CE-43D8-264D-9E8B-EF25D8F99E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51563" y="303213"/>
            <a:ext cx="5721350" cy="57324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428419C9-5EBA-7342-859C-C7B3F773DF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889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Content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67438" y="302839"/>
            <a:ext cx="5705475" cy="3781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67438" y="1825625"/>
            <a:ext cx="5705475" cy="42100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B87EE-AB7B-094A-B9F5-CDE098C24703}" type="datetime3">
              <a:rPr lang="en-US" smtClean="0"/>
              <a:t>11 May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FCEF-5573-7E43-8272-70C9D66591D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A0D89CE-43D8-264D-9E8B-EF25D8F99E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06388" y="303213"/>
            <a:ext cx="5721350" cy="57324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A452ED5B-536E-0E40-AF5E-2B77DA9CD6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065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COVER 2 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4326" y="1734906"/>
            <a:ext cx="3760788" cy="1719262"/>
          </a:xfrm>
        </p:spPr>
        <p:txBody>
          <a:bodyPr anchor="b"/>
          <a:lstStyle>
            <a:lvl1pPr>
              <a:lnSpc>
                <a:spcPts val="3200"/>
              </a:lnSpc>
              <a:defRPr sz="2800" cap="all" baseline="0"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14326" y="3608388"/>
            <a:ext cx="3760788" cy="47307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Presentation subtitle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DB4343E-05BA-9F40-A6AA-424EEF5104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4325" y="5603875"/>
            <a:ext cx="3760788" cy="431800"/>
          </a:xfrm>
        </p:spPr>
        <p:txBody>
          <a:bodyPr>
            <a:noAutofit/>
          </a:bodyPr>
          <a:lstStyle>
            <a:lvl1pPr>
              <a:defRPr sz="1000"/>
            </a:lvl1pPr>
            <a:lvl2pPr marL="7938" indent="0">
              <a:buNone/>
              <a:tabLst/>
              <a:defRPr sz="1000" cap="all" baseline="0"/>
            </a:lvl2pPr>
            <a:lvl3pPr marL="258763" indent="-258763">
              <a:tabLst/>
              <a:defRPr sz="1000"/>
            </a:lvl3pPr>
            <a:lvl4pPr marL="517525" indent="-250825">
              <a:tabLst/>
              <a:defRPr sz="1000"/>
            </a:lvl4pPr>
            <a:lvl5pPr marL="742950" indent="-209550">
              <a:tabLst/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5F123EB-1A43-4C47-967B-614F311896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31521" y="307975"/>
            <a:ext cx="847725" cy="8477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BC5CB2C-9AAA-1545-915E-FC49B45E41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14264" y="1248105"/>
            <a:ext cx="885495" cy="88549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50D0D3B-8E64-C94D-8C57-958F4D587C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017250" y="2252663"/>
            <a:ext cx="855663" cy="8556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72E3624-EF0D-344F-99F9-38B4AA30CEB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078912" y="3233738"/>
            <a:ext cx="847725" cy="84772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B9138D8-3839-EB41-9693-581FF9D1CE2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78911" y="5180012"/>
            <a:ext cx="847726" cy="84772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8974C70-9A1B-AD41-A5E9-A11196CF8EC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16763" y="2252663"/>
            <a:ext cx="863600" cy="8636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81B349C-E974-CA4B-8764-2093323EC9D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32666" y="1295881"/>
            <a:ext cx="847725" cy="84772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4409720-67C7-9E46-AEB9-D2ED2D6E73B7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017249" y="5201133"/>
            <a:ext cx="855663" cy="85566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4240006-C33B-FA46-BCDC-BF385748B152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083550" y="4198938"/>
            <a:ext cx="863600" cy="8636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F52FABE-7A49-B541-8D4D-5F2D7F0B4A8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172075" y="4214813"/>
            <a:ext cx="847725" cy="84772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B78D3D4-C81F-0A47-B195-07CB55354A19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1033969" y="1304663"/>
            <a:ext cx="838943" cy="83894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DEE42EA-6D04-1848-B012-BD6227B77025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153149" y="3233738"/>
            <a:ext cx="847725" cy="84772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02AE748-0409-204F-911D-ED5B95B1510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119271" y="2278064"/>
            <a:ext cx="830262" cy="83026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3515782-B710-0042-9284-5AEF22241D98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101807" y="305041"/>
            <a:ext cx="847725" cy="84772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C995910-AE81-184A-AE58-D8D46E560625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9078912" y="4198938"/>
            <a:ext cx="847725" cy="84772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BF42211-D502-654E-A7BC-34E97CA8F595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6163313" y="1295881"/>
            <a:ext cx="847725" cy="84772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B20B70C-80FC-B647-98C0-AF2E0A554BDE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7132638" y="5180012"/>
            <a:ext cx="847725" cy="84772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798A033A-DA29-BA45-807C-B9128E9A703E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0059985" y="5181600"/>
            <a:ext cx="846137" cy="84613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2CD37044-59FA-F143-AECF-6BD3BC419F22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9096376" y="1286115"/>
            <a:ext cx="830262" cy="830262"/>
          </a:xfrm>
          <a:prstGeom prst="rect">
            <a:avLst/>
          </a:prstGeom>
        </p:spPr>
      </p:pic>
      <p:pic>
        <p:nvPicPr>
          <p:cNvPr id="36" name="Picture 35" descr="A close up of a light&#10;&#10;Description automatically generated">
            <a:extLst>
              <a:ext uri="{FF2B5EF4-FFF2-40B4-BE49-F238E27FC236}">
                <a16:creationId xmlns:a16="http://schemas.microsoft.com/office/drawing/2014/main" id="{5CFE78B2-A15B-C74B-8DD5-F48462C4F3EF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0" y="0"/>
            <a:ext cx="2714625" cy="123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7787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Content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302839"/>
            <a:ext cx="5705475" cy="3781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E7ADE-6F10-1142-AEA7-FE5F1740BF72}" type="datetime3">
              <a:rPr lang="en-US" smtClean="0"/>
              <a:t>11 May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FCEF-5573-7E43-8272-70C9D66591D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35F889-CC52-F940-856C-51ED29C139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4325" y="1612900"/>
            <a:ext cx="4740275" cy="34496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A319E05-FBB0-154D-AFD4-BB32ED3790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244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Content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1563" y="302839"/>
            <a:ext cx="5705475" cy="3781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FEBB-6A99-D647-AC16-C20746B1070E}" type="datetime3">
              <a:rPr lang="en-US" smtClean="0"/>
              <a:t>11 May 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FCEF-5573-7E43-8272-70C9D66591D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35F889-CC52-F940-856C-51ED29C139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51563" y="1612900"/>
            <a:ext cx="4740275" cy="34496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ACCE732E-C107-BD4E-9194-BE69973C10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7326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41555-4E7B-2F45-99CC-7D97BF5184A8}" type="datetime3">
              <a:rPr lang="en-US" smtClean="0"/>
              <a:t>11 May 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FCEF-5573-7E43-8272-70C9D66591D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B0FA26F5-3091-E641-993F-2ECD0C9623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538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Content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E0F37E5-098D-4B4E-8F50-5BBDD09142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947150" y="0"/>
            <a:ext cx="3240088" cy="6858000"/>
          </a:xfrm>
          <a:solidFill>
            <a:schemeClr val="accent1"/>
          </a:solidFill>
        </p:spPr>
        <p:txBody>
          <a:bodyPr lIns="457200" tIns="1188720" rIns="274320"/>
          <a:lstStyle>
            <a:lvl1pPr>
              <a:spcAft>
                <a:spcPts val="600"/>
              </a:spcAft>
              <a:defRPr sz="6000" b="1">
                <a:solidFill>
                  <a:schemeClr val="bg1"/>
                </a:solidFill>
              </a:defRPr>
            </a:lvl1pPr>
            <a:lvl2pPr marL="0" indent="0">
              <a:buFontTx/>
              <a:buNone/>
              <a:tabLst/>
              <a:defRPr sz="1600">
                <a:solidFill>
                  <a:schemeClr val="bg1"/>
                </a:solidFill>
              </a:defRPr>
            </a:lvl2pPr>
            <a:lvl3pPr marL="228600" indent="-228600">
              <a:tabLst/>
              <a:defRPr sz="1600">
                <a:solidFill>
                  <a:schemeClr val="bg1"/>
                </a:solidFill>
              </a:defRPr>
            </a:lvl3pPr>
            <a:lvl4pPr marL="228600" indent="-228600">
              <a:tabLst/>
              <a:defRPr sz="1600">
                <a:solidFill>
                  <a:schemeClr val="bg1"/>
                </a:solidFill>
              </a:defRPr>
            </a:lvl4pPr>
            <a:lvl5pPr marL="0" indent="0">
              <a:buFontTx/>
              <a:buNone/>
              <a:tabLst/>
              <a:defRPr sz="1200" cap="all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00%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" y="302839"/>
            <a:ext cx="7783513" cy="37819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E2BEFA7-94B0-F14D-8D0E-FEFBB368FAB7}" type="datetime3">
              <a:rPr lang="en-US" smtClean="0"/>
              <a:t>11 May 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35F889-CC52-F940-856C-51ED29C139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4325" y="1612900"/>
            <a:ext cx="7783513" cy="34496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C566847-4092-F94E-B9BC-01D5BB6C0A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706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250D1-D419-0749-9CE8-FF2378899362}" type="datetime3">
              <a:rPr lang="en-US" smtClean="0"/>
              <a:t>11 May 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FCEF-5573-7E43-8272-70C9D66591D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E1EBEB5-9CAC-B04D-92DD-C5F20681181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4325" y="1287463"/>
            <a:ext cx="7666038" cy="431323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8EC86BF-9327-3A4F-90FA-1E4B778717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97838" y="1287463"/>
            <a:ext cx="3775075" cy="205263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43C9E418-C89A-204C-9103-99356F5EFDD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97838" y="3509963"/>
            <a:ext cx="3775075" cy="205263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CB2A138-8FC7-8B47-A2E8-8DCA48EC721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14325" y="5753100"/>
            <a:ext cx="7666038" cy="282575"/>
          </a:xfrm>
        </p:spPr>
        <p:txBody>
          <a:bodyPr>
            <a:noAutofit/>
          </a:bodyPr>
          <a:lstStyle>
            <a:lvl1pPr>
              <a:defRPr sz="1200" cap="all" baseline="0"/>
            </a:lvl1pPr>
            <a:lvl2pPr marL="0" indent="0">
              <a:buFontTx/>
              <a:buNone/>
              <a:tabLst/>
              <a:defRPr sz="1200"/>
            </a:lvl2pPr>
            <a:lvl3pPr marL="0" indent="0">
              <a:buFontTx/>
              <a:buNone/>
              <a:tabLst/>
              <a:defRPr sz="1200"/>
            </a:lvl3pPr>
            <a:lvl4pPr marL="0" indent="0">
              <a:buFontTx/>
              <a:buNone/>
              <a:tabLst/>
              <a:defRPr sz="1200"/>
            </a:lvl4pPr>
            <a:lvl5pPr marL="0" indent="0">
              <a:buFontTx/>
              <a:buNone/>
              <a:tabLst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809B8E08-9676-1849-8CE5-D53F66538F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3398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s with captio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417-37E1-084F-875D-6EF728360C51}" type="datetime3">
              <a:rPr lang="en-US" smtClean="0"/>
              <a:t>11 May 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FCEF-5573-7E43-8272-70C9D66591D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E1EBEB5-9CAC-B04D-92DD-C5F20681181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4325" y="1287463"/>
            <a:ext cx="5713413" cy="431323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CB2A138-8FC7-8B47-A2E8-8DCA48EC721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14325" y="5753100"/>
            <a:ext cx="7666038" cy="282575"/>
          </a:xfrm>
        </p:spPr>
        <p:txBody>
          <a:bodyPr>
            <a:noAutofit/>
          </a:bodyPr>
          <a:lstStyle>
            <a:lvl1pPr>
              <a:defRPr sz="1200" cap="all" baseline="0"/>
            </a:lvl1pPr>
            <a:lvl2pPr marL="0" indent="0">
              <a:buFontTx/>
              <a:buNone/>
              <a:tabLst/>
              <a:defRPr sz="1200"/>
            </a:lvl2pPr>
            <a:lvl3pPr marL="0" indent="0">
              <a:buFontTx/>
              <a:buNone/>
              <a:tabLst/>
              <a:defRPr sz="1200"/>
            </a:lvl3pPr>
            <a:lvl4pPr marL="0" indent="0">
              <a:buFontTx/>
              <a:buNone/>
              <a:tabLst/>
              <a:defRPr sz="1200"/>
            </a:lvl4pPr>
            <a:lvl5pPr marL="0" indent="0">
              <a:buFontTx/>
              <a:buNone/>
              <a:tabLst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89A62191-A9D2-DF45-834A-37875AA2A76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43625" y="1287463"/>
            <a:ext cx="5713413" cy="431323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70B56591-394A-6B43-936F-53AF04DA18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317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ith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BCD5-E8D7-3442-80F4-C6371EB1D97F}" type="datetime3">
              <a:rPr lang="en-US" smtClean="0"/>
              <a:t>11 May 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FCEF-5573-7E43-8272-70C9D66591D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E1EBEB5-9CAC-B04D-92DD-C5F20681181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14326" y="1287463"/>
            <a:ext cx="3760788" cy="431323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CB2A138-8FC7-8B47-A2E8-8DCA48EC721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14325" y="5753100"/>
            <a:ext cx="3760788" cy="282575"/>
          </a:xfrm>
        </p:spPr>
        <p:txBody>
          <a:bodyPr>
            <a:noAutofit/>
          </a:bodyPr>
          <a:lstStyle>
            <a:lvl1pPr>
              <a:defRPr sz="1200" b="1" cap="all" baseline="0"/>
            </a:lvl1pPr>
            <a:lvl2pPr marL="0" indent="0">
              <a:buFontTx/>
              <a:buNone/>
              <a:tabLst/>
              <a:defRPr sz="1200" b="1" cap="all" baseline="0"/>
            </a:lvl2pPr>
            <a:lvl3pPr marL="0" indent="0">
              <a:buFontTx/>
              <a:buNone/>
              <a:tabLst/>
              <a:defRPr sz="1200"/>
            </a:lvl3pPr>
            <a:lvl4pPr marL="0" indent="0">
              <a:buFontTx/>
              <a:buNone/>
              <a:tabLst/>
              <a:defRPr sz="1200"/>
            </a:lvl4pPr>
            <a:lvl5pPr marL="0" indent="0">
              <a:buFontTx/>
              <a:buNone/>
              <a:tabLst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89A62191-A9D2-DF45-834A-37875AA2A76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213226" y="1287463"/>
            <a:ext cx="3760788" cy="431323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F8CEA54-6802-3A40-B183-F9B003BC3F2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24826" y="1287463"/>
            <a:ext cx="3760788" cy="4313237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6B427520-87EA-644B-AF80-E5FE47514AC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25925" y="5753100"/>
            <a:ext cx="3760788" cy="282575"/>
          </a:xfrm>
        </p:spPr>
        <p:txBody>
          <a:bodyPr>
            <a:noAutofit/>
          </a:bodyPr>
          <a:lstStyle>
            <a:lvl1pPr>
              <a:defRPr sz="1200" b="1" cap="all" baseline="0"/>
            </a:lvl1pPr>
            <a:lvl2pPr marL="0" indent="0">
              <a:buFontTx/>
              <a:buNone/>
              <a:tabLst/>
              <a:defRPr sz="1200" b="1" cap="all" baseline="0"/>
            </a:lvl2pPr>
            <a:lvl3pPr marL="0" indent="0">
              <a:buFontTx/>
              <a:buNone/>
              <a:tabLst/>
              <a:defRPr sz="1200"/>
            </a:lvl3pPr>
            <a:lvl4pPr marL="0" indent="0">
              <a:buFontTx/>
              <a:buNone/>
              <a:tabLst/>
              <a:defRPr sz="1200"/>
            </a:lvl4pPr>
            <a:lvl5pPr marL="0" indent="0">
              <a:buFontTx/>
              <a:buNone/>
              <a:tabLst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9BF1C567-1ED2-384F-A94D-5752BA2E65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99425" y="5753100"/>
            <a:ext cx="3760788" cy="282575"/>
          </a:xfrm>
        </p:spPr>
        <p:txBody>
          <a:bodyPr>
            <a:noAutofit/>
          </a:bodyPr>
          <a:lstStyle>
            <a:lvl1pPr>
              <a:defRPr sz="1200" b="1" cap="all" baseline="0"/>
            </a:lvl1pPr>
            <a:lvl2pPr marL="0" indent="0">
              <a:buFontTx/>
              <a:buNone/>
              <a:tabLst/>
              <a:defRPr sz="1200" b="1" cap="all" baseline="0"/>
            </a:lvl2pPr>
            <a:lvl3pPr marL="0" indent="0">
              <a:buFontTx/>
              <a:buNone/>
              <a:tabLst/>
              <a:defRPr sz="1200"/>
            </a:lvl3pPr>
            <a:lvl4pPr marL="0" indent="0">
              <a:buFontTx/>
              <a:buNone/>
              <a:tabLst/>
              <a:defRPr sz="1200"/>
            </a:lvl4pPr>
            <a:lvl5pPr marL="0" indent="0">
              <a:buFontTx/>
              <a:buNone/>
              <a:tabLst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7" name="Picture 16" descr="A close up of a logo&#10;&#10;Description automatically generated">
            <a:extLst>
              <a:ext uri="{FF2B5EF4-FFF2-40B4-BE49-F238E27FC236}">
                <a16:creationId xmlns:a16="http://schemas.microsoft.com/office/drawing/2014/main" id="{01CDEE0C-04F8-2F47-A3C2-889EAC6A7C3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6078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itle and black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8A48080-CFFA-6B40-8C63-9846472B922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CDEE0A6-592B-1D4B-BE47-CBE2064D89FC}" type="datetime3">
              <a:rPr lang="en-US" smtClean="0"/>
              <a:t>11 May 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D8D725D-0795-4D47-9DB2-E970319D9D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4325" y="1638300"/>
            <a:ext cx="3760788" cy="4405884"/>
          </a:xfrm>
        </p:spPr>
        <p:txBody>
          <a:bodyPr>
            <a:noAutofit/>
          </a:bodyPr>
          <a:lstStyle>
            <a:lvl1pPr>
              <a:defRPr sz="1600"/>
            </a:lvl1pPr>
            <a:lvl2pPr marL="228600" indent="-228600">
              <a:tabLst/>
              <a:defRPr sz="1600"/>
            </a:lvl2pPr>
            <a:lvl3pPr marL="457200" indent="-228600">
              <a:tabLst/>
              <a:defRPr sz="1600"/>
            </a:lvl3pPr>
            <a:lvl4pPr marL="736600" indent="-228600">
              <a:tabLst/>
              <a:defRPr sz="1600"/>
            </a:lvl4pPr>
            <a:lvl5pPr marL="965200" indent="-228600">
              <a:tabLst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40983129-D091-E247-B044-C1D64013F7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361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with title and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8A48080-CFFA-6B40-8C63-9846472B922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33ACD63-CEFE-0742-A49C-23CB2A8A6E13}" type="datetime3">
              <a:rPr lang="en-US" smtClean="0"/>
              <a:t>11 May 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D8D725D-0795-4D47-9DB2-E970319D9D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4325" y="1638299"/>
            <a:ext cx="3760788" cy="4397375"/>
          </a:xfrm>
        </p:spPr>
        <p:txBody>
          <a:bodyPr>
            <a:noAutofit/>
          </a:bodyPr>
          <a:lstStyle>
            <a:lvl1pPr>
              <a:defRPr sz="1600">
                <a:solidFill>
                  <a:schemeClr val="bg1"/>
                </a:solidFill>
              </a:defRPr>
            </a:lvl1pPr>
            <a:lvl2pPr marL="228600" indent="-228600">
              <a:tabLst/>
              <a:defRPr sz="1600">
                <a:solidFill>
                  <a:schemeClr val="bg1"/>
                </a:solidFill>
              </a:defRPr>
            </a:lvl2pPr>
            <a:lvl3pPr marL="457200" indent="-228600">
              <a:tabLst/>
              <a:defRPr sz="1600">
                <a:solidFill>
                  <a:schemeClr val="bg1"/>
                </a:solidFill>
              </a:defRPr>
            </a:lvl3pPr>
            <a:lvl4pPr marL="736600" indent="-228600">
              <a:tabLst/>
              <a:defRPr sz="1600">
                <a:solidFill>
                  <a:schemeClr val="bg1"/>
                </a:solidFill>
              </a:defRPr>
            </a:lvl4pPr>
            <a:lvl5pPr marL="965200" indent="-228600">
              <a:tabLst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3A94237B-51B2-7444-BA3E-31BD67CFBE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8262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B2E09-5AA7-F94D-929B-98BBF584D59A}" type="datetime3">
              <a:rPr lang="en-US" smtClean="0"/>
              <a:t>11 May 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FCEF-5573-7E43-8272-70C9D66591DA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B035A43A-1760-E741-9DE9-DEEC813AAD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956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COVER GROWTH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4326" y="1734906"/>
            <a:ext cx="3760788" cy="1719262"/>
          </a:xfrm>
        </p:spPr>
        <p:txBody>
          <a:bodyPr anchor="b"/>
          <a:lstStyle>
            <a:lvl1pPr>
              <a:lnSpc>
                <a:spcPts val="3200"/>
              </a:lnSpc>
              <a:defRPr sz="28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14326" y="3608388"/>
            <a:ext cx="3760788" cy="473075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Presentation subtitle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DB4343E-05BA-9F40-A6AA-424EEF5104D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4325" y="5603875"/>
            <a:ext cx="3760788" cy="431800"/>
          </a:xfrm>
        </p:spPr>
        <p:txBody>
          <a:bodyPr>
            <a:noAutofit/>
          </a:bodyPr>
          <a:lstStyle>
            <a:lvl1pPr>
              <a:defRPr sz="1000">
                <a:solidFill>
                  <a:schemeClr val="bg1"/>
                </a:solidFill>
              </a:defRPr>
            </a:lvl1pPr>
            <a:lvl2pPr marL="7938" indent="0">
              <a:buNone/>
              <a:tabLst/>
              <a:defRPr sz="1000" cap="all" baseline="0">
                <a:solidFill>
                  <a:schemeClr val="bg1"/>
                </a:solidFill>
              </a:defRPr>
            </a:lvl2pPr>
            <a:lvl3pPr marL="258763" indent="-258763">
              <a:tabLst/>
              <a:defRPr sz="1000">
                <a:solidFill>
                  <a:schemeClr val="bg1"/>
                </a:solidFill>
              </a:defRPr>
            </a:lvl3pPr>
            <a:lvl4pPr marL="517525" indent="-250825">
              <a:tabLst/>
              <a:defRPr sz="1000">
                <a:solidFill>
                  <a:schemeClr val="bg1"/>
                </a:solidFill>
              </a:defRPr>
            </a:lvl4pPr>
            <a:lvl5pPr marL="742950" indent="-209550">
              <a:tabLst/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8B6615C-F950-1A48-ABE9-B6CBA87EB5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100000"/>
          </a:blip>
          <a:stretch>
            <a:fillRect/>
          </a:stretch>
        </p:blipFill>
        <p:spPr>
          <a:xfrm>
            <a:off x="6151564" y="304802"/>
            <a:ext cx="5730874" cy="57308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DCB111-D8A3-D149-87AE-C6C0C453F4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714625" cy="123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8672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ORLD MAP">
    <p:bg>
      <p:bgPr>
        <a:solidFill>
          <a:srgbClr val="2B0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14B2E09-5AA7-F94D-929B-98BBF584D59A}" type="datetime3">
              <a:rPr lang="en-US" smtClean="0"/>
              <a:pPr/>
              <a:t>11 May 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1A1175-CF73-5649-9406-0D82488373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5118" y="718540"/>
            <a:ext cx="11412636" cy="5656263"/>
          </a:xfrm>
          <a:prstGeom prst="rect">
            <a:avLst/>
          </a:prstGeom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B0379CF0-D63E-8C43-9F98-9786091D69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7037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PAGE TANGERINE COMMUNIT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AB5DBBAE-2EFD-2244-9EB2-5B025B1584F2}"/>
              </a:ext>
            </a:extLst>
          </p:cNvPr>
          <p:cNvSpPr/>
          <p:nvPr userDrawn="1"/>
        </p:nvSpPr>
        <p:spPr>
          <a:xfrm>
            <a:off x="0" y="6080499"/>
            <a:ext cx="764088" cy="764088"/>
          </a:xfrm>
          <a:prstGeom prst="rect">
            <a:avLst/>
          </a:prstGeom>
          <a:solidFill>
            <a:srgbClr val="FF61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4F07272-15A4-0748-999E-8D6BECC86814}" type="datetime3">
              <a:rPr lang="en-US" smtClean="0"/>
              <a:t>11 May 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F3524E7-4CDC-944D-AA11-FA206C0D28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4326" y="341313"/>
            <a:ext cx="4740274" cy="1141412"/>
          </a:xfrm>
        </p:spPr>
        <p:txBody>
          <a:bodyPr/>
          <a:lstStyle>
            <a:lvl1pPr marL="242888" indent="-227013">
              <a:lnSpc>
                <a:spcPts val="3600"/>
              </a:lnSpc>
              <a:tabLst/>
              <a:defRPr sz="3200" cap="none" baseline="0">
                <a:solidFill>
                  <a:schemeClr val="bg1"/>
                </a:solidFill>
              </a:defRPr>
            </a:lvl1pPr>
            <a:lvl2pPr marL="242888" indent="0">
              <a:spcBef>
                <a:spcPts val="600"/>
              </a:spcBef>
              <a:buFontTx/>
              <a:buNone/>
              <a:tabLst/>
              <a:defRPr sz="1400" b="1" cap="all" baseline="0">
                <a:solidFill>
                  <a:schemeClr val="bg1"/>
                </a:solidFill>
              </a:defRPr>
            </a:lvl2pPr>
            <a:lvl3pPr marL="242888" indent="0">
              <a:buFontTx/>
              <a:buNone/>
              <a:tabLst/>
              <a:defRPr sz="1400" cap="all" baseline="0">
                <a:solidFill>
                  <a:schemeClr val="bg1"/>
                </a:solidFill>
              </a:defRPr>
            </a:lvl3pPr>
            <a:lvl4pPr marL="17463" indent="0">
              <a:buFontTx/>
              <a:buNone/>
              <a:tabLst/>
              <a:defRPr sz="3200">
                <a:solidFill>
                  <a:schemeClr val="bg1"/>
                </a:solidFill>
              </a:defRPr>
            </a:lvl4pPr>
            <a:lvl5pPr marL="17463" indent="0">
              <a:buFontTx/>
              <a:buNone/>
              <a:tabLst/>
              <a:defRPr sz="3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“	Quote</a:t>
            </a:r>
          </a:p>
          <a:p>
            <a:pPr lvl="1"/>
            <a:r>
              <a:rPr lang="en-US" dirty="0"/>
              <a:t>Name</a:t>
            </a:r>
          </a:p>
          <a:p>
            <a:pPr lvl="2"/>
            <a:r>
              <a:rPr lang="en-US" dirty="0"/>
              <a:t>title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98A121CC-88C2-BE4B-817D-61D4EAEE32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605E7F8-BFFF-4854-B6E6-FCA04480712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6151563" y="-1058863"/>
            <a:ext cx="7140575" cy="7138988"/>
            <a:chOff x="3875" y="-667"/>
            <a:chExt cx="4498" cy="4497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7F860D94-8B20-4CF4-8DD3-5C20EA725803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3875" y="-667"/>
              <a:ext cx="4498" cy="449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BC8947C4-F833-4E96-9D50-5B72CDF670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75" y="-667"/>
              <a:ext cx="1503" cy="1503"/>
            </a:xfrm>
            <a:custGeom>
              <a:avLst/>
              <a:gdLst>
                <a:gd name="T0" fmla="*/ 959 w 959"/>
                <a:gd name="T1" fmla="*/ 479 h 959"/>
                <a:gd name="T2" fmla="*/ 959 w 959"/>
                <a:gd name="T3" fmla="*/ 479 h 959"/>
                <a:gd name="T4" fmla="*/ 479 w 959"/>
                <a:gd name="T5" fmla="*/ 959 h 959"/>
                <a:gd name="T6" fmla="*/ 0 w 959"/>
                <a:gd name="T7" fmla="*/ 479 h 959"/>
                <a:gd name="T8" fmla="*/ 479 w 959"/>
                <a:gd name="T9" fmla="*/ 0 h 959"/>
                <a:gd name="T10" fmla="*/ 959 w 959"/>
                <a:gd name="T11" fmla="*/ 479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9" h="959">
                  <a:moveTo>
                    <a:pt x="959" y="479"/>
                  </a:moveTo>
                  <a:lnTo>
                    <a:pt x="959" y="479"/>
                  </a:lnTo>
                  <a:cubicBezTo>
                    <a:pt x="959" y="744"/>
                    <a:pt x="745" y="959"/>
                    <a:pt x="479" y="959"/>
                  </a:cubicBezTo>
                  <a:cubicBezTo>
                    <a:pt x="214" y="959"/>
                    <a:pt x="0" y="744"/>
                    <a:pt x="0" y="479"/>
                  </a:cubicBezTo>
                  <a:cubicBezTo>
                    <a:pt x="0" y="213"/>
                    <a:pt x="214" y="0"/>
                    <a:pt x="479" y="0"/>
                  </a:cubicBezTo>
                  <a:cubicBezTo>
                    <a:pt x="745" y="0"/>
                    <a:pt x="959" y="213"/>
                    <a:pt x="959" y="479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B9B0B8E4-E660-4E00-8AD0-A624BD4D23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78" y="-667"/>
              <a:ext cx="1505" cy="1503"/>
            </a:xfrm>
            <a:custGeom>
              <a:avLst/>
              <a:gdLst>
                <a:gd name="T0" fmla="*/ 960 w 960"/>
                <a:gd name="T1" fmla="*/ 479 h 959"/>
                <a:gd name="T2" fmla="*/ 960 w 960"/>
                <a:gd name="T3" fmla="*/ 479 h 959"/>
                <a:gd name="T4" fmla="*/ 480 w 960"/>
                <a:gd name="T5" fmla="*/ 959 h 959"/>
                <a:gd name="T6" fmla="*/ 0 w 960"/>
                <a:gd name="T7" fmla="*/ 479 h 959"/>
                <a:gd name="T8" fmla="*/ 480 w 960"/>
                <a:gd name="T9" fmla="*/ 0 h 959"/>
                <a:gd name="T10" fmla="*/ 960 w 960"/>
                <a:gd name="T11" fmla="*/ 479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0" h="959">
                  <a:moveTo>
                    <a:pt x="960" y="479"/>
                  </a:moveTo>
                  <a:lnTo>
                    <a:pt x="960" y="479"/>
                  </a:lnTo>
                  <a:cubicBezTo>
                    <a:pt x="960" y="744"/>
                    <a:pt x="746" y="959"/>
                    <a:pt x="480" y="959"/>
                  </a:cubicBezTo>
                  <a:cubicBezTo>
                    <a:pt x="215" y="959"/>
                    <a:pt x="0" y="744"/>
                    <a:pt x="0" y="479"/>
                  </a:cubicBezTo>
                  <a:cubicBezTo>
                    <a:pt x="0" y="213"/>
                    <a:pt x="215" y="0"/>
                    <a:pt x="480" y="0"/>
                  </a:cubicBezTo>
                  <a:cubicBezTo>
                    <a:pt x="746" y="0"/>
                    <a:pt x="960" y="213"/>
                    <a:pt x="960" y="479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9EA2C4C6-405C-4E47-B94A-3114ABF74D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83" y="-667"/>
              <a:ext cx="1505" cy="1503"/>
            </a:xfrm>
            <a:custGeom>
              <a:avLst/>
              <a:gdLst>
                <a:gd name="T0" fmla="*/ 960 w 960"/>
                <a:gd name="T1" fmla="*/ 479 h 959"/>
                <a:gd name="T2" fmla="*/ 960 w 960"/>
                <a:gd name="T3" fmla="*/ 479 h 959"/>
                <a:gd name="T4" fmla="*/ 480 w 960"/>
                <a:gd name="T5" fmla="*/ 959 h 959"/>
                <a:gd name="T6" fmla="*/ 0 w 960"/>
                <a:gd name="T7" fmla="*/ 479 h 959"/>
                <a:gd name="T8" fmla="*/ 480 w 960"/>
                <a:gd name="T9" fmla="*/ 0 h 959"/>
                <a:gd name="T10" fmla="*/ 960 w 960"/>
                <a:gd name="T11" fmla="*/ 479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0" h="959">
                  <a:moveTo>
                    <a:pt x="960" y="479"/>
                  </a:moveTo>
                  <a:lnTo>
                    <a:pt x="960" y="479"/>
                  </a:lnTo>
                  <a:cubicBezTo>
                    <a:pt x="960" y="744"/>
                    <a:pt x="746" y="959"/>
                    <a:pt x="480" y="959"/>
                  </a:cubicBezTo>
                  <a:cubicBezTo>
                    <a:pt x="215" y="959"/>
                    <a:pt x="0" y="744"/>
                    <a:pt x="0" y="479"/>
                  </a:cubicBezTo>
                  <a:cubicBezTo>
                    <a:pt x="0" y="213"/>
                    <a:pt x="215" y="0"/>
                    <a:pt x="480" y="0"/>
                  </a:cubicBezTo>
                  <a:cubicBezTo>
                    <a:pt x="746" y="0"/>
                    <a:pt x="960" y="213"/>
                    <a:pt x="960" y="479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1EA6BEFF-BF53-434E-8A49-CD6304A28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75" y="836"/>
              <a:ext cx="1503" cy="1505"/>
            </a:xfrm>
            <a:custGeom>
              <a:avLst/>
              <a:gdLst>
                <a:gd name="T0" fmla="*/ 959 w 959"/>
                <a:gd name="T1" fmla="*/ 480 h 960"/>
                <a:gd name="T2" fmla="*/ 959 w 959"/>
                <a:gd name="T3" fmla="*/ 480 h 960"/>
                <a:gd name="T4" fmla="*/ 479 w 959"/>
                <a:gd name="T5" fmla="*/ 960 h 960"/>
                <a:gd name="T6" fmla="*/ 0 w 959"/>
                <a:gd name="T7" fmla="*/ 480 h 960"/>
                <a:gd name="T8" fmla="*/ 479 w 959"/>
                <a:gd name="T9" fmla="*/ 0 h 960"/>
                <a:gd name="T10" fmla="*/ 959 w 959"/>
                <a:gd name="T1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9" h="960">
                  <a:moveTo>
                    <a:pt x="959" y="480"/>
                  </a:moveTo>
                  <a:lnTo>
                    <a:pt x="959" y="480"/>
                  </a:lnTo>
                  <a:cubicBezTo>
                    <a:pt x="959" y="745"/>
                    <a:pt x="745" y="960"/>
                    <a:pt x="479" y="960"/>
                  </a:cubicBezTo>
                  <a:cubicBezTo>
                    <a:pt x="214" y="960"/>
                    <a:pt x="0" y="745"/>
                    <a:pt x="0" y="480"/>
                  </a:cubicBezTo>
                  <a:cubicBezTo>
                    <a:pt x="0" y="214"/>
                    <a:pt x="214" y="0"/>
                    <a:pt x="479" y="0"/>
                  </a:cubicBezTo>
                  <a:cubicBezTo>
                    <a:pt x="745" y="0"/>
                    <a:pt x="959" y="214"/>
                    <a:pt x="959" y="48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9E044A9D-29C1-4EA1-82ED-9BE0B8A679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78" y="836"/>
              <a:ext cx="1505" cy="1505"/>
            </a:xfrm>
            <a:custGeom>
              <a:avLst/>
              <a:gdLst>
                <a:gd name="T0" fmla="*/ 960 w 960"/>
                <a:gd name="T1" fmla="*/ 480 h 960"/>
                <a:gd name="T2" fmla="*/ 960 w 960"/>
                <a:gd name="T3" fmla="*/ 480 h 960"/>
                <a:gd name="T4" fmla="*/ 480 w 960"/>
                <a:gd name="T5" fmla="*/ 960 h 960"/>
                <a:gd name="T6" fmla="*/ 0 w 960"/>
                <a:gd name="T7" fmla="*/ 480 h 960"/>
                <a:gd name="T8" fmla="*/ 480 w 960"/>
                <a:gd name="T9" fmla="*/ 0 h 960"/>
                <a:gd name="T10" fmla="*/ 960 w 960"/>
                <a:gd name="T1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0" h="960">
                  <a:moveTo>
                    <a:pt x="960" y="480"/>
                  </a:moveTo>
                  <a:lnTo>
                    <a:pt x="960" y="480"/>
                  </a:lnTo>
                  <a:cubicBezTo>
                    <a:pt x="960" y="745"/>
                    <a:pt x="746" y="960"/>
                    <a:pt x="480" y="960"/>
                  </a:cubicBezTo>
                  <a:cubicBezTo>
                    <a:pt x="215" y="960"/>
                    <a:pt x="0" y="745"/>
                    <a:pt x="0" y="480"/>
                  </a:cubicBezTo>
                  <a:cubicBezTo>
                    <a:pt x="0" y="214"/>
                    <a:pt x="215" y="0"/>
                    <a:pt x="480" y="0"/>
                  </a:cubicBezTo>
                  <a:cubicBezTo>
                    <a:pt x="746" y="0"/>
                    <a:pt x="960" y="214"/>
                    <a:pt x="960" y="48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F7967AD3-9699-483F-963E-7DDADA633A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83" y="836"/>
              <a:ext cx="1505" cy="1505"/>
            </a:xfrm>
            <a:custGeom>
              <a:avLst/>
              <a:gdLst>
                <a:gd name="T0" fmla="*/ 960 w 960"/>
                <a:gd name="T1" fmla="*/ 480 h 960"/>
                <a:gd name="T2" fmla="*/ 960 w 960"/>
                <a:gd name="T3" fmla="*/ 480 h 960"/>
                <a:gd name="T4" fmla="*/ 480 w 960"/>
                <a:gd name="T5" fmla="*/ 960 h 960"/>
                <a:gd name="T6" fmla="*/ 0 w 960"/>
                <a:gd name="T7" fmla="*/ 480 h 960"/>
                <a:gd name="T8" fmla="*/ 480 w 960"/>
                <a:gd name="T9" fmla="*/ 0 h 960"/>
                <a:gd name="T10" fmla="*/ 960 w 960"/>
                <a:gd name="T1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0" h="960">
                  <a:moveTo>
                    <a:pt x="960" y="480"/>
                  </a:moveTo>
                  <a:lnTo>
                    <a:pt x="960" y="480"/>
                  </a:lnTo>
                  <a:cubicBezTo>
                    <a:pt x="960" y="745"/>
                    <a:pt x="746" y="960"/>
                    <a:pt x="480" y="960"/>
                  </a:cubicBezTo>
                  <a:cubicBezTo>
                    <a:pt x="215" y="960"/>
                    <a:pt x="0" y="745"/>
                    <a:pt x="0" y="480"/>
                  </a:cubicBezTo>
                  <a:cubicBezTo>
                    <a:pt x="0" y="214"/>
                    <a:pt x="215" y="0"/>
                    <a:pt x="480" y="0"/>
                  </a:cubicBezTo>
                  <a:cubicBezTo>
                    <a:pt x="746" y="0"/>
                    <a:pt x="960" y="214"/>
                    <a:pt x="960" y="48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96C94242-5213-438F-B495-E50304E1D1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75" y="2341"/>
              <a:ext cx="1503" cy="1504"/>
            </a:xfrm>
            <a:custGeom>
              <a:avLst/>
              <a:gdLst>
                <a:gd name="T0" fmla="*/ 959 w 959"/>
                <a:gd name="T1" fmla="*/ 480 h 960"/>
                <a:gd name="T2" fmla="*/ 959 w 959"/>
                <a:gd name="T3" fmla="*/ 480 h 960"/>
                <a:gd name="T4" fmla="*/ 479 w 959"/>
                <a:gd name="T5" fmla="*/ 960 h 960"/>
                <a:gd name="T6" fmla="*/ 0 w 959"/>
                <a:gd name="T7" fmla="*/ 480 h 960"/>
                <a:gd name="T8" fmla="*/ 479 w 959"/>
                <a:gd name="T9" fmla="*/ 0 h 960"/>
                <a:gd name="T10" fmla="*/ 959 w 959"/>
                <a:gd name="T1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9" h="960">
                  <a:moveTo>
                    <a:pt x="959" y="480"/>
                  </a:moveTo>
                  <a:lnTo>
                    <a:pt x="959" y="480"/>
                  </a:lnTo>
                  <a:cubicBezTo>
                    <a:pt x="959" y="745"/>
                    <a:pt x="745" y="960"/>
                    <a:pt x="479" y="960"/>
                  </a:cubicBezTo>
                  <a:cubicBezTo>
                    <a:pt x="214" y="960"/>
                    <a:pt x="0" y="745"/>
                    <a:pt x="0" y="480"/>
                  </a:cubicBezTo>
                  <a:cubicBezTo>
                    <a:pt x="0" y="214"/>
                    <a:pt x="214" y="0"/>
                    <a:pt x="479" y="0"/>
                  </a:cubicBezTo>
                  <a:cubicBezTo>
                    <a:pt x="745" y="0"/>
                    <a:pt x="959" y="214"/>
                    <a:pt x="959" y="48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E821AEC0-B07B-4385-B8C0-63F0DF350B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78" y="2341"/>
              <a:ext cx="1505" cy="1504"/>
            </a:xfrm>
            <a:custGeom>
              <a:avLst/>
              <a:gdLst>
                <a:gd name="T0" fmla="*/ 960 w 960"/>
                <a:gd name="T1" fmla="*/ 480 h 960"/>
                <a:gd name="T2" fmla="*/ 960 w 960"/>
                <a:gd name="T3" fmla="*/ 480 h 960"/>
                <a:gd name="T4" fmla="*/ 480 w 960"/>
                <a:gd name="T5" fmla="*/ 960 h 960"/>
                <a:gd name="T6" fmla="*/ 0 w 960"/>
                <a:gd name="T7" fmla="*/ 480 h 960"/>
                <a:gd name="T8" fmla="*/ 480 w 960"/>
                <a:gd name="T9" fmla="*/ 0 h 960"/>
                <a:gd name="T10" fmla="*/ 960 w 960"/>
                <a:gd name="T1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0" h="960">
                  <a:moveTo>
                    <a:pt x="960" y="480"/>
                  </a:moveTo>
                  <a:lnTo>
                    <a:pt x="960" y="480"/>
                  </a:lnTo>
                  <a:cubicBezTo>
                    <a:pt x="960" y="745"/>
                    <a:pt x="746" y="960"/>
                    <a:pt x="480" y="960"/>
                  </a:cubicBezTo>
                  <a:cubicBezTo>
                    <a:pt x="215" y="960"/>
                    <a:pt x="0" y="745"/>
                    <a:pt x="0" y="480"/>
                  </a:cubicBezTo>
                  <a:cubicBezTo>
                    <a:pt x="0" y="214"/>
                    <a:pt x="215" y="0"/>
                    <a:pt x="480" y="0"/>
                  </a:cubicBezTo>
                  <a:cubicBezTo>
                    <a:pt x="746" y="0"/>
                    <a:pt x="960" y="214"/>
                    <a:pt x="960" y="48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F6C47BB6-8E1A-4713-87AE-0BEDA08993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83" y="2341"/>
              <a:ext cx="1505" cy="1504"/>
            </a:xfrm>
            <a:custGeom>
              <a:avLst/>
              <a:gdLst>
                <a:gd name="T0" fmla="*/ 960 w 960"/>
                <a:gd name="T1" fmla="*/ 480 h 960"/>
                <a:gd name="T2" fmla="*/ 960 w 960"/>
                <a:gd name="T3" fmla="*/ 480 h 960"/>
                <a:gd name="T4" fmla="*/ 480 w 960"/>
                <a:gd name="T5" fmla="*/ 960 h 960"/>
                <a:gd name="T6" fmla="*/ 0 w 960"/>
                <a:gd name="T7" fmla="*/ 480 h 960"/>
                <a:gd name="T8" fmla="*/ 480 w 960"/>
                <a:gd name="T9" fmla="*/ 0 h 960"/>
                <a:gd name="T10" fmla="*/ 960 w 960"/>
                <a:gd name="T1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0" h="960">
                  <a:moveTo>
                    <a:pt x="960" y="480"/>
                  </a:moveTo>
                  <a:lnTo>
                    <a:pt x="960" y="480"/>
                  </a:lnTo>
                  <a:cubicBezTo>
                    <a:pt x="960" y="745"/>
                    <a:pt x="746" y="960"/>
                    <a:pt x="480" y="960"/>
                  </a:cubicBezTo>
                  <a:cubicBezTo>
                    <a:pt x="215" y="960"/>
                    <a:pt x="0" y="745"/>
                    <a:pt x="0" y="480"/>
                  </a:cubicBezTo>
                  <a:cubicBezTo>
                    <a:pt x="0" y="214"/>
                    <a:pt x="215" y="0"/>
                    <a:pt x="480" y="0"/>
                  </a:cubicBezTo>
                  <a:cubicBezTo>
                    <a:pt x="746" y="0"/>
                    <a:pt x="960" y="214"/>
                    <a:pt x="960" y="480"/>
                  </a:cubicBez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06162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P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2DBA39E-56F5-BC41-88A8-C93F16A84D6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91000" y="0"/>
            <a:ext cx="8001000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6F8964B-446E-124E-9C40-795014D96DC3}" type="datetime3">
              <a:rPr lang="en-US" smtClean="0"/>
              <a:t>11 May 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F3524E7-4CDC-944D-AA11-FA206C0D28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4326" y="341313"/>
            <a:ext cx="3760787" cy="1141412"/>
          </a:xfrm>
        </p:spPr>
        <p:txBody>
          <a:bodyPr/>
          <a:lstStyle>
            <a:lvl1pPr marL="242888" indent="-227013">
              <a:lnSpc>
                <a:spcPts val="4200"/>
              </a:lnSpc>
              <a:tabLst/>
              <a:defRPr sz="3200" cap="none" baseline="0">
                <a:solidFill>
                  <a:schemeClr val="tx1"/>
                </a:solidFill>
              </a:defRPr>
            </a:lvl1pPr>
            <a:lvl2pPr marL="242888" indent="0">
              <a:spcBef>
                <a:spcPts val="600"/>
              </a:spcBef>
              <a:buFontTx/>
              <a:buNone/>
              <a:tabLst/>
              <a:defRPr sz="1400" b="1" cap="all" baseline="0">
                <a:solidFill>
                  <a:schemeClr val="tx1"/>
                </a:solidFill>
              </a:defRPr>
            </a:lvl2pPr>
            <a:lvl3pPr marL="242888" indent="0">
              <a:buFontTx/>
              <a:buNone/>
              <a:tabLst/>
              <a:defRPr sz="1400" cap="all" baseline="0">
                <a:solidFill>
                  <a:schemeClr val="tx1"/>
                </a:solidFill>
              </a:defRPr>
            </a:lvl3pPr>
            <a:lvl4pPr marL="17463" indent="0">
              <a:buFontTx/>
              <a:buNone/>
              <a:tabLst/>
              <a:defRPr sz="3200">
                <a:solidFill>
                  <a:schemeClr val="tx1"/>
                </a:solidFill>
              </a:defRPr>
            </a:lvl4pPr>
            <a:lvl5pPr marL="17463" indent="0">
              <a:buFontTx/>
              <a:buNone/>
              <a:tabLst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“	Quote</a:t>
            </a:r>
          </a:p>
          <a:p>
            <a:pPr lvl="1"/>
            <a:r>
              <a:rPr lang="en-US" dirty="0"/>
              <a:t>Name</a:t>
            </a:r>
          </a:p>
          <a:p>
            <a:pPr lvl="2"/>
            <a:r>
              <a:rPr lang="en-US" dirty="0"/>
              <a:t>title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B9A73854-B123-A943-AE19-28ADB1BED4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2069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PAGE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0A68A428-BAF3-514A-BD02-2396365EE3F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68043CF-4FB5-F147-9BE4-BDE679ABC9CD}" type="datetime3">
              <a:rPr lang="en-US" smtClean="0"/>
              <a:t>11 May 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F3524E7-4CDC-944D-AA11-FA206C0D28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14326" y="341313"/>
            <a:ext cx="3760787" cy="1141412"/>
          </a:xfrm>
        </p:spPr>
        <p:txBody>
          <a:bodyPr/>
          <a:lstStyle>
            <a:lvl1pPr marL="242888" indent="-227013">
              <a:lnSpc>
                <a:spcPts val="4200"/>
              </a:lnSpc>
              <a:tabLst/>
              <a:defRPr sz="3200" cap="none" baseline="0">
                <a:solidFill>
                  <a:schemeClr val="bg1"/>
                </a:solidFill>
              </a:defRPr>
            </a:lvl1pPr>
            <a:lvl2pPr marL="242888" indent="0">
              <a:spcBef>
                <a:spcPts val="600"/>
              </a:spcBef>
              <a:buFontTx/>
              <a:buNone/>
              <a:tabLst/>
              <a:defRPr sz="1400" b="1" cap="all" baseline="0">
                <a:solidFill>
                  <a:schemeClr val="bg1"/>
                </a:solidFill>
              </a:defRPr>
            </a:lvl2pPr>
            <a:lvl3pPr marL="242888" indent="0">
              <a:buFontTx/>
              <a:buNone/>
              <a:tabLst/>
              <a:defRPr sz="1400" cap="all" baseline="0">
                <a:solidFill>
                  <a:schemeClr val="bg1"/>
                </a:solidFill>
              </a:defRPr>
            </a:lvl3pPr>
            <a:lvl4pPr marL="17463" indent="0">
              <a:buFontTx/>
              <a:buNone/>
              <a:tabLst/>
              <a:defRPr sz="3200">
                <a:solidFill>
                  <a:schemeClr val="bg1"/>
                </a:solidFill>
              </a:defRPr>
            </a:lvl4pPr>
            <a:lvl5pPr marL="17463" indent="0">
              <a:buFontTx/>
              <a:buNone/>
              <a:tabLst/>
              <a:defRPr sz="3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“	Quote</a:t>
            </a:r>
          </a:p>
          <a:p>
            <a:pPr lvl="1"/>
            <a:r>
              <a:rPr lang="en-US" dirty="0"/>
              <a:t>Name</a:t>
            </a:r>
          </a:p>
          <a:p>
            <a:pPr lvl="2"/>
            <a:r>
              <a:rPr lang="en-US" dirty="0"/>
              <a:t>title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8A9B9B-B774-F84D-9A19-C9EDEEAC97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5589" y="6248181"/>
            <a:ext cx="411480" cy="4114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522E1C-1301-0448-B26E-22AB81CB01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47285" y="5187550"/>
            <a:ext cx="863600" cy="863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0C32B95-5454-0F45-91FC-4B9C3F2E56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014070" y="3224893"/>
            <a:ext cx="864453" cy="86445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C8DF3E4-C99C-F54D-9967-C9859511BC0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014070" y="1302004"/>
            <a:ext cx="855663" cy="8556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3C10FF9-D064-E549-8FFE-2967DFB3D6C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087519" y="5232181"/>
            <a:ext cx="849311" cy="8493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DCF404A-CD11-014B-850A-0DEFD74DCA0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lum bright="100000"/>
          </a:blip>
          <a:stretch>
            <a:fillRect/>
          </a:stretch>
        </p:blipFill>
        <p:spPr>
          <a:xfrm>
            <a:off x="9078118" y="1287463"/>
            <a:ext cx="849312" cy="8493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D4D75CB-2025-994D-A230-C5B351D7637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lum bright="100000"/>
          </a:blip>
          <a:stretch>
            <a:fillRect/>
          </a:stretch>
        </p:blipFill>
        <p:spPr>
          <a:xfrm rot="16200000">
            <a:off x="11015091" y="4229836"/>
            <a:ext cx="847725" cy="8477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6F0B838-2D08-FB4F-8A7C-9A51932B636B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lum bright="100000"/>
          </a:blip>
          <a:stretch>
            <a:fillRect/>
          </a:stretch>
        </p:blipFill>
        <p:spPr>
          <a:xfrm>
            <a:off x="10058347" y="292894"/>
            <a:ext cx="869156" cy="86915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00B4217-3240-DA45-9B16-53450D607F5C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044113" y="2262188"/>
            <a:ext cx="847725" cy="847725"/>
          </a:xfrm>
          <a:prstGeom prst="rect">
            <a:avLst/>
          </a:prstGeom>
        </p:spPr>
      </p:pic>
      <p:pic>
        <p:nvPicPr>
          <p:cNvPr id="18" name="Picture 17" descr="A close up of a logo&#10;&#10;Description automatically generated">
            <a:extLst>
              <a:ext uri="{FF2B5EF4-FFF2-40B4-BE49-F238E27FC236}">
                <a16:creationId xmlns:a16="http://schemas.microsoft.com/office/drawing/2014/main" id="{6886B27C-881A-2840-AA67-6F28BBD6CBA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6982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BLUE MULTI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9184" y="3236976"/>
            <a:ext cx="4842891" cy="961962"/>
          </a:xfrm>
        </p:spPr>
        <p:txBody>
          <a:bodyPr anchor="t" anchorCtr="0"/>
          <a:lstStyle>
            <a:lvl1pPr algn="l">
              <a:lnSpc>
                <a:spcPts val="5000"/>
              </a:lnSpc>
              <a:defRPr sz="48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A42439-A9CE-0B42-AF84-203A508965B7}"/>
              </a:ext>
            </a:extLst>
          </p:cNvPr>
          <p:cNvSpPr/>
          <p:nvPr userDrawn="1"/>
        </p:nvSpPr>
        <p:spPr>
          <a:xfrm>
            <a:off x="0" y="6080499"/>
            <a:ext cx="764088" cy="764088"/>
          </a:xfrm>
          <a:prstGeom prst="rect">
            <a:avLst/>
          </a:prstGeom>
          <a:solidFill>
            <a:srgbClr val="06B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C7D827-D31E-AE44-AD3E-AE621346A3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5589" y="6248181"/>
            <a:ext cx="411480" cy="41148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32C4C2-5012-8A4E-9976-D06B71975E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26915" y="3253101"/>
            <a:ext cx="863600" cy="863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127EC68-2C75-BA45-9985-62B9AA9620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017250" y="2252663"/>
            <a:ext cx="864453" cy="86445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9537E7A-1C25-2C41-A190-05050CC53E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6576" y="4198938"/>
            <a:ext cx="847725" cy="84772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6977E99-4A69-794B-BD3C-48DA4888475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120516" y="2252663"/>
            <a:ext cx="854075" cy="85407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CE4EE1B-2FEB-154C-8F29-E45EE5E328D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lum bright="100000"/>
          </a:blip>
          <a:stretch>
            <a:fillRect/>
          </a:stretch>
        </p:blipFill>
        <p:spPr>
          <a:xfrm>
            <a:off x="10042526" y="4231936"/>
            <a:ext cx="849312" cy="84931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2EE7049-3688-B94D-848E-9AB6B82282D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lum bright="100000"/>
          </a:blip>
          <a:stretch>
            <a:fillRect/>
          </a:stretch>
        </p:blipFill>
        <p:spPr>
          <a:xfrm>
            <a:off x="10022682" y="258988"/>
            <a:ext cx="869156" cy="86915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15D96E2-281C-3F46-8843-E17D1E113E7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1042790" y="5195488"/>
            <a:ext cx="847725" cy="84772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E8B41F-2066-2542-8B55-00B3A99114F5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157165" y="3232152"/>
            <a:ext cx="849311" cy="849311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FA4EF2AE-B99C-A040-A78B-F57F39D8501E}"/>
              </a:ext>
            </a:extLst>
          </p:cNvPr>
          <p:cNvSpPr/>
          <p:nvPr userDrawn="1"/>
        </p:nvSpPr>
        <p:spPr>
          <a:xfrm>
            <a:off x="16606" y="6093912"/>
            <a:ext cx="1032112" cy="764088"/>
          </a:xfrm>
          <a:prstGeom prst="rect">
            <a:avLst/>
          </a:prstGeom>
          <a:solidFill>
            <a:srgbClr val="05B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E85A7E4-2FFE-0946-A6A4-F5850AC16E7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120516" y="5175477"/>
            <a:ext cx="854075" cy="85407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A90BBA-61FE-FC47-9A99-54BEB00FC5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4325" y="5081588"/>
            <a:ext cx="4740275" cy="1012825"/>
          </a:xfrm>
        </p:spPr>
        <p:txBody>
          <a:bodyPr/>
          <a:lstStyle>
            <a:lvl1pPr>
              <a:spcBef>
                <a:spcPts val="0"/>
              </a:spcBef>
              <a:defRPr sz="1400" cap="all" baseline="0">
                <a:solidFill>
                  <a:schemeClr val="bg1"/>
                </a:solidFill>
              </a:defRPr>
            </a:lvl1pPr>
            <a:lvl2pPr marL="12700" indent="0">
              <a:buFontTx/>
              <a:buNone/>
              <a:tabLst/>
              <a:defRPr sz="1400">
                <a:solidFill>
                  <a:schemeClr val="bg1"/>
                </a:solidFill>
              </a:defRPr>
            </a:lvl2pPr>
            <a:lvl3pPr marL="12700" indent="0">
              <a:buFontTx/>
              <a:buNone/>
              <a:tabLst/>
              <a:defRPr sz="1400">
                <a:solidFill>
                  <a:schemeClr val="bg1"/>
                </a:solidFill>
              </a:defRPr>
            </a:lvl3pPr>
            <a:lvl4pPr marL="12700" indent="0">
              <a:buFontTx/>
              <a:buNone/>
              <a:tabLst/>
              <a:defRPr sz="1400">
                <a:solidFill>
                  <a:schemeClr val="bg1"/>
                </a:solidFill>
              </a:defRPr>
            </a:lvl4pPr>
            <a:lvl5pPr marL="12700" indent="0">
              <a:buFontTx/>
              <a:buNone/>
              <a:tabLst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CB35A23-B32E-6D4E-AA43-AB0BC06CBC3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-137160" y="-137160"/>
            <a:ext cx="3921125" cy="178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7246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MI RGB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2DF4E-9F15-7448-8B6E-B9F8DAB7F757}" type="datetime3">
              <a:rPr lang="en-US" smtClean="0"/>
              <a:t>11 May 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3FCEF-5573-7E43-8272-70C9D66591DA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A7FC9E-D21E-0842-B9A4-C1381DD0D750}"/>
              </a:ext>
            </a:extLst>
          </p:cNvPr>
          <p:cNvSpPr/>
          <p:nvPr userDrawn="1"/>
        </p:nvSpPr>
        <p:spPr>
          <a:xfrm>
            <a:off x="8089897" y="1287463"/>
            <a:ext cx="2801941" cy="846137"/>
          </a:xfrm>
          <a:prstGeom prst="rect">
            <a:avLst/>
          </a:prstGeom>
          <a:solidFill>
            <a:srgbClr val="4F1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sz="1400" dirty="0"/>
              <a:t>VIOLET</a:t>
            </a:r>
          </a:p>
          <a:p>
            <a:pPr algn="l"/>
            <a:r>
              <a:rPr lang="en-US" sz="1800" b="1" dirty="0"/>
              <a:t>79</a:t>
            </a:r>
            <a:r>
              <a:rPr lang="en-US" sz="1800" dirty="0"/>
              <a:t>  /  </a:t>
            </a:r>
            <a:r>
              <a:rPr lang="en-US" sz="1800" b="1" dirty="0"/>
              <a:t>23</a:t>
            </a:r>
            <a:r>
              <a:rPr lang="en-US" sz="1800" dirty="0"/>
              <a:t>  /  </a:t>
            </a:r>
            <a:r>
              <a:rPr lang="en-US" sz="1800" b="1" dirty="0"/>
              <a:t>168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9A261B9-ADC3-7D43-A0C2-8F1E9644156B}"/>
              </a:ext>
            </a:extLst>
          </p:cNvPr>
          <p:cNvSpPr/>
          <p:nvPr userDrawn="1"/>
        </p:nvSpPr>
        <p:spPr>
          <a:xfrm>
            <a:off x="8089897" y="2252663"/>
            <a:ext cx="2809876" cy="863600"/>
          </a:xfrm>
          <a:prstGeom prst="rect">
            <a:avLst/>
          </a:prstGeom>
          <a:solidFill>
            <a:srgbClr val="2B0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sz="1400" dirty="0"/>
              <a:t>DARK VIOLET</a:t>
            </a:r>
          </a:p>
          <a:p>
            <a:pPr algn="l"/>
            <a:r>
              <a:rPr lang="en-US" sz="1800" b="1" dirty="0"/>
              <a:t>43</a:t>
            </a:r>
            <a:r>
              <a:rPr lang="en-US" sz="1800" dirty="0"/>
              <a:t>  /  </a:t>
            </a:r>
            <a:r>
              <a:rPr lang="en-US" sz="1800" b="1" dirty="0"/>
              <a:t>0</a:t>
            </a:r>
            <a:r>
              <a:rPr lang="en-US" sz="1800" dirty="0"/>
              <a:t>  /  </a:t>
            </a:r>
            <a:r>
              <a:rPr lang="en-US" sz="1800" b="1" dirty="0"/>
              <a:t>140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5E0A6B-1DE3-8942-9126-297061B387D2}"/>
              </a:ext>
            </a:extLst>
          </p:cNvPr>
          <p:cNvSpPr/>
          <p:nvPr userDrawn="1"/>
        </p:nvSpPr>
        <p:spPr>
          <a:xfrm>
            <a:off x="8097838" y="3233738"/>
            <a:ext cx="2809876" cy="846137"/>
          </a:xfrm>
          <a:prstGeom prst="rect">
            <a:avLst/>
          </a:prstGeom>
          <a:solidFill>
            <a:srgbClr val="8A66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sz="1400" dirty="0"/>
              <a:t>MID VIOLET</a:t>
            </a:r>
          </a:p>
          <a:p>
            <a:pPr algn="l"/>
            <a:r>
              <a:rPr lang="en-US" sz="1800" b="1" dirty="0"/>
              <a:t>138</a:t>
            </a:r>
            <a:r>
              <a:rPr lang="en-US" sz="1800" dirty="0"/>
              <a:t>  /  </a:t>
            </a:r>
            <a:r>
              <a:rPr lang="en-US" sz="1800" b="1" dirty="0"/>
              <a:t>102</a:t>
            </a:r>
            <a:r>
              <a:rPr lang="en-US" sz="1800" dirty="0"/>
              <a:t>  /  </a:t>
            </a:r>
            <a:r>
              <a:rPr lang="en-US" sz="1800" b="1" dirty="0"/>
              <a:t>196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F37323-D8AF-604E-8FF2-9AAD1275006C}"/>
              </a:ext>
            </a:extLst>
          </p:cNvPr>
          <p:cNvSpPr/>
          <p:nvPr userDrawn="1"/>
        </p:nvSpPr>
        <p:spPr>
          <a:xfrm>
            <a:off x="8097837" y="4194020"/>
            <a:ext cx="2794001" cy="855043"/>
          </a:xfrm>
          <a:prstGeom prst="rect">
            <a:avLst/>
          </a:prstGeom>
          <a:solidFill>
            <a:srgbClr val="C4B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sz="1400" dirty="0">
                <a:solidFill>
                  <a:schemeClr val="tx1"/>
                </a:solidFill>
              </a:rPr>
              <a:t>LIGHT VIOLET</a:t>
            </a:r>
          </a:p>
          <a:p>
            <a:pPr algn="l"/>
            <a:r>
              <a:rPr lang="en-US" sz="1800" b="1" dirty="0">
                <a:solidFill>
                  <a:schemeClr val="tx1"/>
                </a:solidFill>
              </a:rPr>
              <a:t>196</a:t>
            </a:r>
            <a:r>
              <a:rPr lang="en-US" sz="1800" dirty="0">
                <a:solidFill>
                  <a:schemeClr val="tx1"/>
                </a:solidFill>
              </a:rPr>
              <a:t>  /  </a:t>
            </a:r>
            <a:r>
              <a:rPr lang="en-US" sz="1800" b="1" dirty="0">
                <a:solidFill>
                  <a:schemeClr val="tx1"/>
                </a:solidFill>
              </a:rPr>
              <a:t>178</a:t>
            </a:r>
            <a:r>
              <a:rPr lang="en-US" sz="1800" dirty="0">
                <a:solidFill>
                  <a:schemeClr val="tx1"/>
                </a:solidFill>
              </a:rPr>
              <a:t>  /  </a:t>
            </a:r>
            <a:r>
              <a:rPr lang="en-US" sz="1800" b="1" dirty="0">
                <a:solidFill>
                  <a:schemeClr val="tx1"/>
                </a:solidFill>
              </a:rPr>
              <a:t>227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B62AEF3-06EF-774F-8498-183D41E71AE0}"/>
              </a:ext>
            </a:extLst>
          </p:cNvPr>
          <p:cNvSpPr/>
          <p:nvPr userDrawn="1"/>
        </p:nvSpPr>
        <p:spPr>
          <a:xfrm>
            <a:off x="314325" y="1287463"/>
            <a:ext cx="2787650" cy="846137"/>
          </a:xfrm>
          <a:prstGeom prst="rect">
            <a:avLst/>
          </a:prstGeom>
          <a:solidFill>
            <a:srgbClr val="FF6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sz="1400" dirty="0"/>
              <a:t>TANGERINE</a:t>
            </a:r>
          </a:p>
          <a:p>
            <a:pPr algn="l"/>
            <a:r>
              <a:rPr lang="en-US" sz="1800" b="1" dirty="0"/>
              <a:t>255</a:t>
            </a:r>
            <a:r>
              <a:rPr lang="en-US" sz="1800" dirty="0"/>
              <a:t>  /  </a:t>
            </a:r>
            <a:r>
              <a:rPr lang="en-US" sz="1800" b="1" dirty="0"/>
              <a:t>97</a:t>
            </a:r>
            <a:r>
              <a:rPr lang="en-US" sz="1800" dirty="0"/>
              <a:t>  /  </a:t>
            </a:r>
            <a:r>
              <a:rPr lang="en-US" sz="1800" b="1" dirty="0"/>
              <a:t>15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BADEB17-94FF-E548-B97A-16818CD14EC9}"/>
              </a:ext>
            </a:extLst>
          </p:cNvPr>
          <p:cNvSpPr/>
          <p:nvPr userDrawn="1"/>
        </p:nvSpPr>
        <p:spPr>
          <a:xfrm>
            <a:off x="314325" y="2252663"/>
            <a:ext cx="2787650" cy="863600"/>
          </a:xfrm>
          <a:prstGeom prst="rect">
            <a:avLst/>
          </a:prstGeom>
          <a:solidFill>
            <a:srgbClr val="DD3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sz="1400" dirty="0"/>
              <a:t>DARK TANGERINE</a:t>
            </a:r>
          </a:p>
          <a:p>
            <a:pPr algn="l"/>
            <a:r>
              <a:rPr lang="en-US" sz="1800" b="1" dirty="0"/>
              <a:t>221</a:t>
            </a:r>
            <a:r>
              <a:rPr lang="en-US" sz="1800" dirty="0"/>
              <a:t>  /  </a:t>
            </a:r>
            <a:r>
              <a:rPr lang="en-US" sz="1800" b="1" dirty="0"/>
              <a:t>49</a:t>
            </a:r>
            <a:r>
              <a:rPr lang="en-US" sz="1800" dirty="0"/>
              <a:t>  /  </a:t>
            </a:r>
            <a:r>
              <a:rPr lang="en-US" sz="1800" b="1" dirty="0"/>
              <a:t>11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E6301F3-2A0E-1D4A-92D3-8186F8681165}"/>
              </a:ext>
            </a:extLst>
          </p:cNvPr>
          <p:cNvSpPr/>
          <p:nvPr userDrawn="1"/>
        </p:nvSpPr>
        <p:spPr>
          <a:xfrm>
            <a:off x="314325" y="3235326"/>
            <a:ext cx="2787650" cy="846137"/>
          </a:xfrm>
          <a:prstGeom prst="rect">
            <a:avLst/>
          </a:prstGeom>
          <a:solidFill>
            <a:srgbClr val="FF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sz="1400" dirty="0"/>
              <a:t>MID TANGRINE</a:t>
            </a:r>
          </a:p>
          <a:p>
            <a:pPr algn="l"/>
            <a:r>
              <a:rPr lang="en-US" sz="1800" b="1" dirty="0"/>
              <a:t>255</a:t>
            </a:r>
            <a:r>
              <a:rPr lang="en-US" sz="1800" dirty="0"/>
              <a:t>  /  </a:t>
            </a:r>
            <a:r>
              <a:rPr lang="en-US" sz="1800" b="1" dirty="0"/>
              <a:t>148</a:t>
            </a:r>
            <a:r>
              <a:rPr lang="en-US" sz="1800" dirty="0"/>
              <a:t>  /  </a:t>
            </a:r>
            <a:r>
              <a:rPr lang="en-US" sz="1800" b="1" dirty="0"/>
              <a:t>97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551547C-C161-5F48-BDAC-1F1EFD24AE21}"/>
              </a:ext>
            </a:extLst>
          </p:cNvPr>
          <p:cNvSpPr/>
          <p:nvPr userDrawn="1"/>
        </p:nvSpPr>
        <p:spPr>
          <a:xfrm>
            <a:off x="314325" y="4194280"/>
            <a:ext cx="2787650" cy="863601"/>
          </a:xfrm>
          <a:prstGeom prst="rect">
            <a:avLst/>
          </a:prstGeom>
          <a:solidFill>
            <a:srgbClr val="FFC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sz="1400" dirty="0">
                <a:solidFill>
                  <a:schemeClr val="tx1"/>
                </a:solidFill>
              </a:rPr>
              <a:t>LIGHT TANGERINE</a:t>
            </a:r>
          </a:p>
          <a:p>
            <a:pPr algn="l"/>
            <a:r>
              <a:rPr lang="en-US" sz="1800" b="1" dirty="0">
                <a:solidFill>
                  <a:schemeClr val="tx1"/>
                </a:solidFill>
              </a:rPr>
              <a:t>255</a:t>
            </a:r>
            <a:r>
              <a:rPr lang="en-US" sz="1800" dirty="0">
                <a:solidFill>
                  <a:schemeClr val="tx1"/>
                </a:solidFill>
              </a:rPr>
              <a:t>  /  </a:t>
            </a:r>
            <a:r>
              <a:rPr lang="en-US" sz="1800" b="1" dirty="0">
                <a:solidFill>
                  <a:schemeClr val="tx1"/>
                </a:solidFill>
              </a:rPr>
              <a:t>201</a:t>
            </a:r>
            <a:r>
              <a:rPr lang="en-US" sz="1800" dirty="0">
                <a:solidFill>
                  <a:schemeClr val="tx1"/>
                </a:solidFill>
              </a:rPr>
              <a:t>  /  </a:t>
            </a:r>
            <a:r>
              <a:rPr lang="en-US" sz="1800" b="1" dirty="0">
                <a:solidFill>
                  <a:schemeClr val="tx1"/>
                </a:solidFill>
              </a:rPr>
              <a:t>176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6CA985-13CB-2749-9593-531A5F61859C}"/>
              </a:ext>
            </a:extLst>
          </p:cNvPr>
          <p:cNvSpPr/>
          <p:nvPr userDrawn="1"/>
        </p:nvSpPr>
        <p:spPr>
          <a:xfrm>
            <a:off x="4190999" y="1287463"/>
            <a:ext cx="2809875" cy="846137"/>
          </a:xfrm>
          <a:prstGeom prst="rect">
            <a:avLst/>
          </a:prstGeom>
          <a:solidFill>
            <a:srgbClr val="05B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sz="1400" dirty="0"/>
              <a:t>AQUA</a:t>
            </a:r>
          </a:p>
          <a:p>
            <a:pPr algn="l"/>
            <a:r>
              <a:rPr lang="en-US" sz="1800" b="1" dirty="0"/>
              <a:t>5</a:t>
            </a:r>
            <a:r>
              <a:rPr lang="en-US" sz="1800" dirty="0"/>
              <a:t>  /  </a:t>
            </a:r>
            <a:r>
              <a:rPr lang="en-US" sz="1800" b="1" dirty="0"/>
              <a:t>191</a:t>
            </a:r>
            <a:r>
              <a:rPr lang="en-US" sz="1800" dirty="0"/>
              <a:t>  /  </a:t>
            </a:r>
            <a:r>
              <a:rPr lang="en-US" sz="1800" b="1" dirty="0"/>
              <a:t>224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B69A89E-34CE-C740-B050-0BDE98D1DC38}"/>
              </a:ext>
            </a:extLst>
          </p:cNvPr>
          <p:cNvSpPr/>
          <p:nvPr userDrawn="1"/>
        </p:nvSpPr>
        <p:spPr>
          <a:xfrm>
            <a:off x="4191000" y="2252663"/>
            <a:ext cx="2809876" cy="863600"/>
          </a:xfrm>
          <a:prstGeom prst="rect">
            <a:avLst/>
          </a:prstGeom>
          <a:solidFill>
            <a:srgbClr val="008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sz="1400" dirty="0"/>
              <a:t>DARK AQUA</a:t>
            </a:r>
          </a:p>
          <a:p>
            <a:pPr algn="l"/>
            <a:r>
              <a:rPr lang="en-US" sz="1800" b="1" dirty="0"/>
              <a:t>0</a:t>
            </a:r>
            <a:r>
              <a:rPr lang="en-US" sz="1800" dirty="0"/>
              <a:t>  /  </a:t>
            </a:r>
            <a:r>
              <a:rPr lang="en-US" sz="1800" b="1" dirty="0"/>
              <a:t>128</a:t>
            </a:r>
            <a:r>
              <a:rPr lang="en-US" sz="1800" dirty="0"/>
              <a:t>  /  </a:t>
            </a:r>
            <a:r>
              <a:rPr lang="en-US" sz="1800" b="1" dirty="0"/>
              <a:t>168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5BD599D-BD2F-634C-81A9-D0D58E47B24F}"/>
              </a:ext>
            </a:extLst>
          </p:cNvPr>
          <p:cNvSpPr/>
          <p:nvPr userDrawn="1"/>
        </p:nvSpPr>
        <p:spPr>
          <a:xfrm>
            <a:off x="4191000" y="3235326"/>
            <a:ext cx="2809876" cy="863600"/>
          </a:xfrm>
          <a:prstGeom prst="rect">
            <a:avLst/>
          </a:prstGeom>
          <a:solidFill>
            <a:srgbClr val="59D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sz="1400" dirty="0"/>
              <a:t>MID AQUA</a:t>
            </a:r>
          </a:p>
          <a:p>
            <a:pPr algn="l"/>
            <a:r>
              <a:rPr lang="en-US" sz="1800" b="1" dirty="0"/>
              <a:t>89</a:t>
            </a:r>
            <a:r>
              <a:rPr lang="en-US" sz="1800" dirty="0"/>
              <a:t>  /  </a:t>
            </a:r>
            <a:r>
              <a:rPr lang="en-US" sz="1800" b="1" dirty="0"/>
              <a:t>212</a:t>
            </a:r>
            <a:r>
              <a:rPr lang="en-US" sz="1800" dirty="0"/>
              <a:t>  /  </a:t>
            </a:r>
            <a:r>
              <a:rPr lang="en-US" sz="1800" b="1" dirty="0"/>
              <a:t>235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45F7047-EDC6-C34C-BC89-12A5B602FFA9}"/>
              </a:ext>
            </a:extLst>
          </p:cNvPr>
          <p:cNvSpPr/>
          <p:nvPr userDrawn="1"/>
        </p:nvSpPr>
        <p:spPr>
          <a:xfrm>
            <a:off x="4191001" y="4217989"/>
            <a:ext cx="2809873" cy="831074"/>
          </a:xfrm>
          <a:prstGeom prst="rect">
            <a:avLst/>
          </a:prstGeom>
          <a:solidFill>
            <a:srgbClr val="ABE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sz="1400" dirty="0">
                <a:solidFill>
                  <a:schemeClr val="tx1"/>
                </a:solidFill>
              </a:rPr>
              <a:t>LIGHT AQUA</a:t>
            </a:r>
          </a:p>
          <a:p>
            <a:pPr algn="l"/>
            <a:r>
              <a:rPr lang="en-US" sz="1800" b="1" dirty="0">
                <a:solidFill>
                  <a:schemeClr val="tx1"/>
                </a:solidFill>
              </a:rPr>
              <a:t>171</a:t>
            </a:r>
            <a:r>
              <a:rPr lang="en-US" sz="1800" dirty="0">
                <a:solidFill>
                  <a:schemeClr val="tx1"/>
                </a:solidFill>
              </a:rPr>
              <a:t>  /  </a:t>
            </a:r>
            <a:r>
              <a:rPr lang="en-US" sz="1800" b="1" dirty="0">
                <a:solidFill>
                  <a:schemeClr val="tx1"/>
                </a:solidFill>
              </a:rPr>
              <a:t>232</a:t>
            </a:r>
            <a:r>
              <a:rPr lang="en-US" sz="1800" dirty="0">
                <a:solidFill>
                  <a:schemeClr val="tx1"/>
                </a:solidFill>
              </a:rPr>
              <a:t>  /  </a:t>
            </a:r>
            <a:r>
              <a:rPr lang="en-US" sz="1800" b="1" dirty="0">
                <a:solidFill>
                  <a:schemeClr val="tx1"/>
                </a:solidFill>
              </a:rPr>
              <a:t>245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11FCDB0-D573-CD46-8B3D-E23EAD152EEE}"/>
              </a:ext>
            </a:extLst>
          </p:cNvPr>
          <p:cNvSpPr/>
          <p:nvPr userDrawn="1"/>
        </p:nvSpPr>
        <p:spPr>
          <a:xfrm>
            <a:off x="8097837" y="5192007"/>
            <a:ext cx="2794001" cy="846137"/>
          </a:xfrm>
          <a:prstGeom prst="rect">
            <a:avLst/>
          </a:prstGeom>
          <a:solidFill>
            <a:srgbClr val="E5D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sz="1400" dirty="0">
                <a:solidFill>
                  <a:schemeClr val="tx1"/>
                </a:solidFill>
              </a:rPr>
              <a:t>VIOLET BACKGROUND</a:t>
            </a:r>
          </a:p>
          <a:p>
            <a:pPr algn="l"/>
            <a:r>
              <a:rPr lang="en-US" sz="1800" b="1" dirty="0">
                <a:solidFill>
                  <a:schemeClr val="tx1"/>
                </a:solidFill>
              </a:rPr>
              <a:t>229</a:t>
            </a:r>
            <a:r>
              <a:rPr lang="en-US" sz="1800" dirty="0">
                <a:solidFill>
                  <a:schemeClr val="tx1"/>
                </a:solidFill>
              </a:rPr>
              <a:t>  /  </a:t>
            </a:r>
            <a:r>
              <a:rPr lang="en-US" sz="1800" b="1" dirty="0">
                <a:solidFill>
                  <a:schemeClr val="tx1"/>
                </a:solidFill>
              </a:rPr>
              <a:t>220</a:t>
            </a:r>
            <a:r>
              <a:rPr lang="en-US" sz="1800" dirty="0">
                <a:solidFill>
                  <a:schemeClr val="tx1"/>
                </a:solidFill>
              </a:rPr>
              <a:t>  /  </a:t>
            </a:r>
            <a:r>
              <a:rPr lang="en-US" sz="1800" b="1" dirty="0">
                <a:solidFill>
                  <a:schemeClr val="tx1"/>
                </a:solidFill>
              </a:rPr>
              <a:t>242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86D8B3C-DBF9-9F49-B806-74219B2B2572}"/>
              </a:ext>
            </a:extLst>
          </p:cNvPr>
          <p:cNvSpPr/>
          <p:nvPr userDrawn="1"/>
        </p:nvSpPr>
        <p:spPr>
          <a:xfrm>
            <a:off x="314325" y="5181600"/>
            <a:ext cx="2787650" cy="856544"/>
          </a:xfrm>
          <a:prstGeom prst="rect">
            <a:avLst/>
          </a:prstGeom>
          <a:solidFill>
            <a:srgbClr val="FFE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sz="1400" spc="0" dirty="0">
                <a:solidFill>
                  <a:schemeClr val="tx1"/>
                </a:solidFill>
              </a:rPr>
              <a:t>TANGERINE BACKGROUND</a:t>
            </a:r>
          </a:p>
          <a:p>
            <a:pPr algn="l"/>
            <a:r>
              <a:rPr lang="en-US" sz="1800" b="1" dirty="0">
                <a:solidFill>
                  <a:schemeClr val="tx1"/>
                </a:solidFill>
              </a:rPr>
              <a:t>255</a:t>
            </a:r>
            <a:r>
              <a:rPr lang="en-US" sz="1800" dirty="0">
                <a:solidFill>
                  <a:schemeClr val="tx1"/>
                </a:solidFill>
              </a:rPr>
              <a:t>  /  </a:t>
            </a:r>
            <a:r>
              <a:rPr lang="en-US" sz="1800" b="1" dirty="0">
                <a:solidFill>
                  <a:schemeClr val="tx1"/>
                </a:solidFill>
              </a:rPr>
              <a:t>231</a:t>
            </a:r>
            <a:r>
              <a:rPr lang="en-US" sz="1800" dirty="0">
                <a:solidFill>
                  <a:schemeClr val="tx1"/>
                </a:solidFill>
              </a:rPr>
              <a:t>  /  </a:t>
            </a:r>
            <a:r>
              <a:rPr lang="en-US" sz="1800" b="1" dirty="0">
                <a:solidFill>
                  <a:schemeClr val="tx1"/>
                </a:solidFill>
              </a:rPr>
              <a:t>219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435BA44-78E2-0B48-A9DB-999F6BA91E7C}"/>
              </a:ext>
            </a:extLst>
          </p:cNvPr>
          <p:cNvSpPr/>
          <p:nvPr userDrawn="1"/>
        </p:nvSpPr>
        <p:spPr>
          <a:xfrm>
            <a:off x="4191000" y="5181599"/>
            <a:ext cx="2809874" cy="856545"/>
          </a:xfrm>
          <a:prstGeom prst="rect">
            <a:avLst/>
          </a:prstGeom>
          <a:solidFill>
            <a:srgbClr val="DAF5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sz="1400" dirty="0">
                <a:solidFill>
                  <a:schemeClr val="tx1"/>
                </a:solidFill>
              </a:rPr>
              <a:t>AQUA BACKGROUND</a:t>
            </a:r>
          </a:p>
          <a:p>
            <a:pPr algn="l"/>
            <a:r>
              <a:rPr lang="en-US" sz="1800" b="1" dirty="0">
                <a:solidFill>
                  <a:schemeClr val="tx1"/>
                </a:solidFill>
              </a:rPr>
              <a:t>218</a:t>
            </a:r>
            <a:r>
              <a:rPr lang="en-US" sz="1800" dirty="0">
                <a:solidFill>
                  <a:schemeClr val="tx1"/>
                </a:solidFill>
              </a:rPr>
              <a:t>  /  </a:t>
            </a:r>
            <a:r>
              <a:rPr lang="en-US" sz="1800" b="1" dirty="0">
                <a:solidFill>
                  <a:schemeClr val="tx1"/>
                </a:solidFill>
              </a:rPr>
              <a:t>245</a:t>
            </a:r>
            <a:r>
              <a:rPr lang="en-US" sz="1800" dirty="0">
                <a:solidFill>
                  <a:schemeClr val="tx1"/>
                </a:solidFill>
              </a:rPr>
              <a:t>  /  </a:t>
            </a:r>
            <a:r>
              <a:rPr lang="en-US" sz="1800" b="1" dirty="0">
                <a:solidFill>
                  <a:schemeClr val="tx1"/>
                </a:solidFill>
              </a:rPr>
              <a:t>250</a:t>
            </a:r>
          </a:p>
        </p:txBody>
      </p:sp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6DDFA81B-362F-C744-8D4F-DBC10C5B10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3F564D1-5342-4E4E-9F30-FF25D8C92B24}"/>
              </a:ext>
            </a:extLst>
          </p:cNvPr>
          <p:cNvSpPr txBox="1"/>
          <p:nvPr userDrawn="1"/>
        </p:nvSpPr>
        <p:spPr>
          <a:xfrm>
            <a:off x="314325" y="307975"/>
            <a:ext cx="11558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PMI RGB COLOR PALETTE</a:t>
            </a:r>
          </a:p>
          <a:p>
            <a:r>
              <a:rPr lang="en-US" dirty="0"/>
              <a:t>To quickly select a color you may copy and paste a color square or use the eyedropper.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4805AAD-A141-EC4A-845B-673261D4FC5B}"/>
              </a:ext>
            </a:extLst>
          </p:cNvPr>
          <p:cNvSpPr/>
          <p:nvPr userDrawn="1"/>
        </p:nvSpPr>
        <p:spPr>
          <a:xfrm>
            <a:off x="3225800" y="1287463"/>
            <a:ext cx="852219" cy="863601"/>
          </a:xfrm>
          <a:prstGeom prst="rect">
            <a:avLst/>
          </a:prstGeom>
          <a:solidFill>
            <a:srgbClr val="FF6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800" b="1" dirty="0">
              <a:latin typeface="GT Pressura Mono" panose="02000506020000020004" pitchFamily="2" charset="77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0772C7E-7AE5-6D42-9556-D2AB8C468063}"/>
              </a:ext>
            </a:extLst>
          </p:cNvPr>
          <p:cNvSpPr/>
          <p:nvPr userDrawn="1"/>
        </p:nvSpPr>
        <p:spPr>
          <a:xfrm>
            <a:off x="3225799" y="2268537"/>
            <a:ext cx="852219" cy="847725"/>
          </a:xfrm>
          <a:prstGeom prst="rect">
            <a:avLst/>
          </a:prstGeom>
          <a:solidFill>
            <a:srgbClr val="DD3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800" b="1" dirty="0">
              <a:latin typeface="GT Pressura Mono" panose="02000506020000020004" pitchFamily="2" charset="77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B46D55C-0BA0-2D4A-B124-85F898C5AD94}"/>
              </a:ext>
            </a:extLst>
          </p:cNvPr>
          <p:cNvSpPr/>
          <p:nvPr userDrawn="1"/>
        </p:nvSpPr>
        <p:spPr>
          <a:xfrm>
            <a:off x="3225799" y="3248800"/>
            <a:ext cx="852219" cy="847725"/>
          </a:xfrm>
          <a:prstGeom prst="rect">
            <a:avLst/>
          </a:prstGeom>
          <a:solidFill>
            <a:srgbClr val="FF94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800" b="1" dirty="0">
              <a:latin typeface="GT Pressura Mono" panose="02000506020000020004" pitchFamily="2" charset="77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B6B7586-4096-614D-A83C-43B83BE0F580}"/>
              </a:ext>
            </a:extLst>
          </p:cNvPr>
          <p:cNvSpPr/>
          <p:nvPr userDrawn="1"/>
        </p:nvSpPr>
        <p:spPr>
          <a:xfrm>
            <a:off x="3225799" y="4198938"/>
            <a:ext cx="852219" cy="889070"/>
          </a:xfrm>
          <a:prstGeom prst="rect">
            <a:avLst/>
          </a:prstGeom>
          <a:solidFill>
            <a:srgbClr val="FFC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800" b="1" dirty="0">
              <a:solidFill>
                <a:schemeClr val="tx1"/>
              </a:solidFill>
              <a:latin typeface="GT Pressura Mono" panose="02000506020000020004" pitchFamily="2" charset="77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6079991-12C3-D647-AD32-059D91118FAF}"/>
              </a:ext>
            </a:extLst>
          </p:cNvPr>
          <p:cNvSpPr/>
          <p:nvPr userDrawn="1"/>
        </p:nvSpPr>
        <p:spPr>
          <a:xfrm>
            <a:off x="3225799" y="5181599"/>
            <a:ext cx="852219" cy="856545"/>
          </a:xfrm>
          <a:prstGeom prst="rect">
            <a:avLst/>
          </a:prstGeom>
          <a:solidFill>
            <a:srgbClr val="FFE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800" b="1" dirty="0">
              <a:solidFill>
                <a:schemeClr val="tx1"/>
              </a:solidFill>
              <a:latin typeface="GT Pressura Mono" panose="02000506020000020004" pitchFamily="2" charset="77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412A59A-4BD5-6049-98CC-8C0A8CFCA00A}"/>
              </a:ext>
            </a:extLst>
          </p:cNvPr>
          <p:cNvSpPr/>
          <p:nvPr userDrawn="1"/>
        </p:nvSpPr>
        <p:spPr>
          <a:xfrm>
            <a:off x="7124699" y="1287463"/>
            <a:ext cx="872769" cy="863601"/>
          </a:xfrm>
          <a:prstGeom prst="rect">
            <a:avLst/>
          </a:prstGeom>
          <a:solidFill>
            <a:srgbClr val="05B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800" b="1" dirty="0">
              <a:latin typeface="GT Pressura Mono" panose="02000506020000020004" pitchFamily="2" charset="77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F79B83B-7D20-F446-8390-380F236539CE}"/>
              </a:ext>
            </a:extLst>
          </p:cNvPr>
          <p:cNvSpPr/>
          <p:nvPr userDrawn="1"/>
        </p:nvSpPr>
        <p:spPr>
          <a:xfrm>
            <a:off x="7124699" y="2252663"/>
            <a:ext cx="872769" cy="863600"/>
          </a:xfrm>
          <a:prstGeom prst="rect">
            <a:avLst/>
          </a:prstGeom>
          <a:solidFill>
            <a:srgbClr val="008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800" b="1" dirty="0">
              <a:latin typeface="GT Pressura Mono" panose="02000506020000020004" pitchFamily="2" charset="77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2E34087-F63C-6548-840E-9A07659253FB}"/>
              </a:ext>
            </a:extLst>
          </p:cNvPr>
          <p:cNvSpPr/>
          <p:nvPr userDrawn="1"/>
        </p:nvSpPr>
        <p:spPr>
          <a:xfrm>
            <a:off x="7124699" y="3233738"/>
            <a:ext cx="872769" cy="847725"/>
          </a:xfrm>
          <a:prstGeom prst="rect">
            <a:avLst/>
          </a:prstGeom>
          <a:solidFill>
            <a:srgbClr val="59D4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800" b="1" dirty="0">
              <a:latin typeface="GT Pressura Mono" panose="02000506020000020004" pitchFamily="2" charset="77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EE36593-1981-9C4C-B82F-F4B1860EEB88}"/>
              </a:ext>
            </a:extLst>
          </p:cNvPr>
          <p:cNvSpPr/>
          <p:nvPr userDrawn="1"/>
        </p:nvSpPr>
        <p:spPr>
          <a:xfrm>
            <a:off x="7124699" y="4198938"/>
            <a:ext cx="872769" cy="863600"/>
          </a:xfrm>
          <a:prstGeom prst="rect">
            <a:avLst/>
          </a:prstGeom>
          <a:solidFill>
            <a:srgbClr val="ABE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800" b="1" dirty="0">
              <a:solidFill>
                <a:schemeClr val="tx1"/>
              </a:solidFill>
              <a:latin typeface="GT Pressura Mono" panose="02000506020000020004" pitchFamily="2" charset="77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557D99B-5237-9A4B-A84C-685716B53561}"/>
              </a:ext>
            </a:extLst>
          </p:cNvPr>
          <p:cNvSpPr/>
          <p:nvPr userDrawn="1"/>
        </p:nvSpPr>
        <p:spPr>
          <a:xfrm>
            <a:off x="7124699" y="5174543"/>
            <a:ext cx="872769" cy="861133"/>
          </a:xfrm>
          <a:prstGeom prst="rect">
            <a:avLst/>
          </a:prstGeom>
          <a:solidFill>
            <a:srgbClr val="DAF5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800" b="1" dirty="0">
              <a:solidFill>
                <a:schemeClr val="tx1"/>
              </a:solidFill>
              <a:latin typeface="GT Pressura Mono" panose="02000506020000020004" pitchFamily="2" charset="77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ADD6D23-F58E-E143-B31D-65A2D038597D}"/>
              </a:ext>
            </a:extLst>
          </p:cNvPr>
          <p:cNvSpPr/>
          <p:nvPr userDrawn="1"/>
        </p:nvSpPr>
        <p:spPr>
          <a:xfrm>
            <a:off x="11017250" y="1287463"/>
            <a:ext cx="860907" cy="846137"/>
          </a:xfrm>
          <a:prstGeom prst="rect">
            <a:avLst/>
          </a:prstGeom>
          <a:solidFill>
            <a:srgbClr val="4F17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800" b="1" dirty="0">
              <a:latin typeface="GT Pressura Mono" panose="02000506020000020004" pitchFamily="2" charset="77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82EFD9D-14EF-AF43-B60C-0ACBA98784A5}"/>
              </a:ext>
            </a:extLst>
          </p:cNvPr>
          <p:cNvSpPr/>
          <p:nvPr userDrawn="1"/>
        </p:nvSpPr>
        <p:spPr>
          <a:xfrm>
            <a:off x="11017250" y="2237599"/>
            <a:ext cx="860907" cy="878664"/>
          </a:xfrm>
          <a:prstGeom prst="rect">
            <a:avLst/>
          </a:prstGeom>
          <a:solidFill>
            <a:srgbClr val="2B0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800" b="1" dirty="0">
              <a:latin typeface="GT Pressura Mono" panose="02000506020000020004" pitchFamily="2" charset="77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0C40295-6693-8941-A3A2-9ECBA9E23AF8}"/>
              </a:ext>
            </a:extLst>
          </p:cNvPr>
          <p:cNvSpPr/>
          <p:nvPr userDrawn="1"/>
        </p:nvSpPr>
        <p:spPr>
          <a:xfrm>
            <a:off x="11017250" y="3233738"/>
            <a:ext cx="860907" cy="847725"/>
          </a:xfrm>
          <a:prstGeom prst="rect">
            <a:avLst/>
          </a:prstGeom>
          <a:solidFill>
            <a:srgbClr val="8A66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800" b="1" dirty="0">
              <a:latin typeface="GT Pressura Mono" panose="02000506020000020004" pitchFamily="2" charset="77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CFABA0B-5006-F445-BD23-4D781A964994}"/>
              </a:ext>
            </a:extLst>
          </p:cNvPr>
          <p:cNvSpPr/>
          <p:nvPr userDrawn="1"/>
        </p:nvSpPr>
        <p:spPr>
          <a:xfrm>
            <a:off x="11017250" y="4198938"/>
            <a:ext cx="860907" cy="863600"/>
          </a:xfrm>
          <a:prstGeom prst="rect">
            <a:avLst/>
          </a:prstGeom>
          <a:solidFill>
            <a:srgbClr val="C4B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800" b="1" dirty="0">
              <a:solidFill>
                <a:schemeClr val="tx1"/>
              </a:solidFill>
              <a:latin typeface="GT Pressura Mono" panose="02000506020000020004" pitchFamily="2" charset="77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F11402F-669D-AD48-BF89-6A829342B32A}"/>
              </a:ext>
            </a:extLst>
          </p:cNvPr>
          <p:cNvSpPr/>
          <p:nvPr userDrawn="1"/>
        </p:nvSpPr>
        <p:spPr>
          <a:xfrm>
            <a:off x="11017250" y="5174544"/>
            <a:ext cx="860907" cy="861132"/>
          </a:xfrm>
          <a:prstGeom prst="rect">
            <a:avLst/>
          </a:prstGeom>
          <a:solidFill>
            <a:srgbClr val="E5DC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endParaRPr lang="en-US" sz="1800" b="1" dirty="0">
              <a:solidFill>
                <a:schemeClr val="tx1"/>
              </a:solidFill>
              <a:latin typeface="GT Pressura Mono" panose="0200050602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60651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ANGERINE INNOVA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9184" y="3236976"/>
            <a:ext cx="5698554" cy="2387600"/>
          </a:xfrm>
        </p:spPr>
        <p:txBody>
          <a:bodyPr anchor="t" anchorCtr="0"/>
          <a:lstStyle>
            <a:lvl1pPr algn="l">
              <a:lnSpc>
                <a:spcPts val="5000"/>
              </a:lnSpc>
              <a:defRPr sz="40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TANGERINE INNOVATION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60D67F-0EE6-2C4B-AD7D-FB96FD6C3925}" type="datetime3">
              <a:rPr lang="en-US" smtClean="0"/>
              <a:t>11 May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4387E57-BD30-C849-B480-B6A138293C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51563" y="307975"/>
            <a:ext cx="5721350" cy="5721350"/>
          </a:xfrm>
          <a:prstGeom prst="rect">
            <a:avLst/>
          </a:prstGeom>
        </p:spPr>
      </p:pic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9C4F3E53-1978-D046-B536-F953DE0989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986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ANGERINE VIS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9184" y="3236976"/>
            <a:ext cx="5698554" cy="2387600"/>
          </a:xfrm>
        </p:spPr>
        <p:txBody>
          <a:bodyPr anchor="t" anchorCtr="0"/>
          <a:lstStyle>
            <a:lvl1pPr algn="l">
              <a:lnSpc>
                <a:spcPts val="5000"/>
              </a:lnSpc>
              <a:defRPr sz="40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TANGERINE VISION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260D67F-0EE6-2C4B-AD7D-FB96FD6C3925}" type="datetime3">
              <a:rPr lang="en-US" smtClean="0"/>
              <a:t>11 May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9C4F3E53-1978-D046-B536-F953DE0989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4E9458-54A6-D341-91E7-60D36F10FD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100000"/>
          </a:blip>
          <a:stretch>
            <a:fillRect/>
          </a:stretch>
        </p:blipFill>
        <p:spPr>
          <a:xfrm>
            <a:off x="6157913" y="320676"/>
            <a:ext cx="5714999" cy="5714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21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TANGERINE PATTER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9184" y="3236976"/>
            <a:ext cx="5695382" cy="2387600"/>
          </a:xfrm>
        </p:spPr>
        <p:txBody>
          <a:bodyPr anchor="t" anchorCtr="0"/>
          <a:lstStyle>
            <a:lvl1pPr algn="l">
              <a:lnSpc>
                <a:spcPts val="5000"/>
              </a:lnSpc>
              <a:defRPr sz="40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TANGERINE PATTERN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83B5F5-3AA0-E14F-BD88-9A2770088987}" type="datetime3">
              <a:rPr lang="en-US" smtClean="0"/>
              <a:t>11 May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C32C4C2-5012-8A4E-9976-D06B71975E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28238" y="4198938"/>
            <a:ext cx="863600" cy="863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127EC68-2C75-BA45-9985-62B9AA9620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63785" y="1287463"/>
            <a:ext cx="864453" cy="86445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26F4148-A6EF-0B41-BA3C-1DBDAAEC3CC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008459" y="2260600"/>
            <a:ext cx="855663" cy="8556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9537E7A-1C25-2C41-A190-05050CC53E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044112" y="2268537"/>
            <a:ext cx="847725" cy="84772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220902C-155B-D849-ACE7-AE85807C1B5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097837" y="4213226"/>
            <a:ext cx="849311" cy="8493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6977E99-4A69-794B-BD3C-48DA4888475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018837" y="5181599"/>
            <a:ext cx="854075" cy="85407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CE4EE1B-2FEB-154C-8F29-E45EE5E328D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lum bright="100000"/>
          </a:blip>
          <a:stretch>
            <a:fillRect/>
          </a:stretch>
        </p:blipFill>
        <p:spPr>
          <a:xfrm>
            <a:off x="6167435" y="4221043"/>
            <a:ext cx="849312" cy="84931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2EE7049-3688-B94D-848E-9AB6B82282D5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lum bright="100000"/>
          </a:blip>
          <a:stretch>
            <a:fillRect/>
          </a:stretch>
        </p:blipFill>
        <p:spPr>
          <a:xfrm>
            <a:off x="9078913" y="3212307"/>
            <a:ext cx="869156" cy="86915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15D96E2-281C-3F46-8843-E17D1E113E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78912" y="5195489"/>
            <a:ext cx="847725" cy="847725"/>
          </a:xfrm>
          <a:prstGeom prst="rect">
            <a:avLst/>
          </a:prstGeom>
        </p:spPr>
      </p:pic>
      <p:pic>
        <p:nvPicPr>
          <p:cNvPr id="19" name="Picture 18" descr="A close up of a sign&#10;&#10;Description automatically generated">
            <a:extLst>
              <a:ext uri="{FF2B5EF4-FFF2-40B4-BE49-F238E27FC236}">
                <a16:creationId xmlns:a16="http://schemas.microsoft.com/office/drawing/2014/main" id="{D68068BA-12B0-EE4C-BCE0-CD0408EB5106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1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AQUA DETERMINATIO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9184" y="3236976"/>
            <a:ext cx="5721350" cy="2387600"/>
          </a:xfrm>
        </p:spPr>
        <p:txBody>
          <a:bodyPr anchor="t" anchorCtr="0"/>
          <a:lstStyle>
            <a:lvl1pPr algn="l">
              <a:lnSpc>
                <a:spcPts val="5000"/>
              </a:lnSpc>
              <a:defRPr sz="40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AQUA DETERMINATION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D17D4B4-32E3-1249-8EDD-E372399E7D61}" type="datetime3">
              <a:rPr lang="en-US" smtClean="0"/>
              <a:t>11 May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981A9E2-17C2-BC46-8432-722BE0041E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41466" y="323291"/>
            <a:ext cx="5721350" cy="5721350"/>
          </a:xfrm>
          <a:prstGeom prst="rect">
            <a:avLst/>
          </a:prstGeom>
        </p:spPr>
      </p:pic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74ADDD59-8A04-E04F-9D0B-CD12C024D10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403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AQUA OUTCOMES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9184" y="3236976"/>
            <a:ext cx="5721350" cy="2387600"/>
          </a:xfrm>
        </p:spPr>
        <p:txBody>
          <a:bodyPr anchor="t" anchorCtr="0"/>
          <a:lstStyle>
            <a:lvl1pPr algn="l">
              <a:lnSpc>
                <a:spcPts val="5000"/>
              </a:lnSpc>
              <a:defRPr sz="40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AQUA OUTCOMES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D17D4B4-32E3-1249-8EDD-E372399E7D61}" type="datetime3">
              <a:rPr lang="en-US" smtClean="0"/>
              <a:t>11 May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74ADDD59-8A04-E04F-9D0B-CD12C024D1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775A6C-09CC-3043-A416-0769853923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51563" y="323291"/>
            <a:ext cx="5721350" cy="572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920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AQUA PATTERN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9184" y="3236976"/>
            <a:ext cx="5707343" cy="2387600"/>
          </a:xfrm>
        </p:spPr>
        <p:txBody>
          <a:bodyPr anchor="t" anchorCtr="0"/>
          <a:lstStyle>
            <a:lvl1pPr algn="l">
              <a:lnSpc>
                <a:spcPts val="5000"/>
              </a:lnSpc>
              <a:defRPr sz="400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aqua pattern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E552173-E8D3-4B4D-8AD0-7DCDFD3AE6A1}" type="datetime3">
              <a:rPr lang="en-US" smtClean="0"/>
              <a:t>11 May 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C32C4C2-5012-8A4E-9976-D06B71975E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044113" y="2266214"/>
            <a:ext cx="863600" cy="863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127EC68-2C75-BA45-9985-62B9AA9620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55474" y="4198938"/>
            <a:ext cx="864453" cy="86445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26F4148-A6EF-0B41-BA3C-1DBDAAEC3CC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78913" y="2252663"/>
            <a:ext cx="855663" cy="8556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9537E7A-1C25-2C41-A190-05050CC53E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180013" y="307975"/>
            <a:ext cx="847725" cy="84772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220902C-155B-D849-ACE7-AE85807C1B5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124699" y="5195489"/>
            <a:ext cx="849311" cy="8493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6977E99-4A69-794B-BD3C-48DA4888475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128384" y="307975"/>
            <a:ext cx="854075" cy="85407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CE4EE1B-2FEB-154C-8F29-E45EE5E328D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lum bright="100000"/>
          </a:blip>
          <a:stretch>
            <a:fillRect/>
          </a:stretch>
        </p:blipFill>
        <p:spPr>
          <a:xfrm>
            <a:off x="11041203" y="1287463"/>
            <a:ext cx="849312" cy="849312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2EE7049-3688-B94D-848E-9AB6B82282D5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lum bright="100000"/>
          </a:blip>
          <a:stretch>
            <a:fillRect/>
          </a:stretch>
        </p:blipFill>
        <p:spPr>
          <a:xfrm>
            <a:off x="8087519" y="3212307"/>
            <a:ext cx="869156" cy="86915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15D96E2-281C-3F46-8843-E17D1E113E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78912" y="4214813"/>
            <a:ext cx="847725" cy="84772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7E8B41F-2066-2542-8B55-00B3A99114F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044068" y="3232465"/>
            <a:ext cx="849311" cy="84931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E6544F6-B72E-C748-B9C0-4584A6B4220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126259" y="2245832"/>
            <a:ext cx="847725" cy="847725"/>
          </a:xfrm>
          <a:prstGeom prst="rect">
            <a:avLst/>
          </a:prstGeom>
        </p:spPr>
      </p:pic>
      <p:pic>
        <p:nvPicPr>
          <p:cNvPr id="24" name="Picture 23" descr="A close up of a sign&#10;&#10;Description automatically generated">
            <a:extLst>
              <a:ext uri="{FF2B5EF4-FFF2-40B4-BE49-F238E27FC236}">
                <a16:creationId xmlns:a16="http://schemas.microsoft.com/office/drawing/2014/main" id="{0E2AAD1B-D4F7-A546-8ACD-0B1559216532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19456" y="6245352"/>
            <a:ext cx="411480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926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302839"/>
            <a:ext cx="11558588" cy="37819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640541"/>
            <a:ext cx="11558588" cy="43046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078912" y="6356350"/>
            <a:ext cx="1817687" cy="1988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408B322-4539-3841-8FEC-C8BFD8B08418}" type="datetime3">
              <a:rPr lang="en-US" smtClean="0"/>
              <a:t>11 May 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51562" y="6355977"/>
            <a:ext cx="2795587" cy="1988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65859" y="6356350"/>
            <a:ext cx="407054" cy="19881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973FCEF-5573-7E43-8272-70C9D66591D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190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610D"/>
        </a:buClr>
        <a:buSzPct val="60000"/>
        <a:buFont typeface="Arial"/>
        <a:buChar char="•"/>
        <a:tabLst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610D"/>
        </a:buClr>
        <a:buSzPct val="60000"/>
        <a:buFont typeface="Arial"/>
        <a:buChar char="•"/>
        <a:tabLst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65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610D"/>
        </a:buClr>
        <a:buSzPct val="80000"/>
        <a:buFont typeface="System Font Regular"/>
        <a:buChar char="–"/>
        <a:tabLst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93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610D"/>
        </a:buClr>
        <a:buSzPct val="80000"/>
        <a:buFont typeface="System Font Regular"/>
        <a:buChar char="–"/>
        <a:tabLst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28">
          <p15:clr>
            <a:srgbClr val="F26B43"/>
          </p15:clr>
        </p15:guide>
        <p15:guide id="2" orient="horz" pos="194">
          <p15:clr>
            <a:srgbClr val="F26B43"/>
          </p15:clr>
        </p15:guide>
        <p15:guide id="3" orient="horz" pos="811">
          <p15:clr>
            <a:srgbClr val="F26B43"/>
          </p15:clr>
        </p15:guide>
        <p15:guide id="4" orient="horz" pos="4129">
          <p15:clr>
            <a:srgbClr val="F26B43"/>
          </p15:clr>
        </p15:guide>
        <p15:guide id="5" orient="horz" pos="3802">
          <p15:clr>
            <a:srgbClr val="F26B43"/>
          </p15:clr>
        </p15:guide>
        <p15:guide id="6" orient="horz" pos="3264">
          <p15:clr>
            <a:srgbClr val="F26B43"/>
          </p15:clr>
        </p15:guide>
        <p15:guide id="7" orient="horz" pos="3189">
          <p15:clr>
            <a:srgbClr val="F26B43"/>
          </p15:clr>
        </p15:guide>
        <p15:guide id="8" orient="horz" pos="1344">
          <p15:clr>
            <a:srgbClr val="F26B43"/>
          </p15:clr>
        </p15:guide>
        <p15:guide id="9" orient="horz" pos="1419">
          <p15:clr>
            <a:srgbClr val="F26B43"/>
          </p15:clr>
        </p15:guide>
        <p15:guide id="10" orient="horz" pos="2645">
          <p15:clr>
            <a:srgbClr val="F26B43"/>
          </p15:clr>
        </p15:guide>
        <p15:guide id="11" orient="horz" pos="2571">
          <p15:clr>
            <a:srgbClr val="F26B43"/>
          </p15:clr>
        </p15:guide>
        <p15:guide id="12" orient="horz" pos="1963">
          <p15:clr>
            <a:srgbClr val="F26B43"/>
          </p15:clr>
        </p15:guide>
        <p15:guide id="13" orient="horz" pos="2037">
          <p15:clr>
            <a:srgbClr val="F26B43"/>
          </p15:clr>
        </p15:guide>
        <p15:guide id="14" pos="198">
          <p15:clr>
            <a:srgbClr val="F26B43"/>
          </p15:clr>
        </p15:guide>
        <p15:guide id="15" pos="7479">
          <p15:clr>
            <a:srgbClr val="F26B43"/>
          </p15:clr>
        </p15:guide>
        <p15:guide id="16" pos="6940">
          <p15:clr>
            <a:srgbClr val="F26B43"/>
          </p15:clr>
        </p15:guide>
        <p15:guide id="17" pos="6861">
          <p15:clr>
            <a:srgbClr val="F26B43"/>
          </p15:clr>
        </p15:guide>
        <p15:guide id="18" pos="728">
          <p15:clr>
            <a:srgbClr val="F26B43"/>
          </p15:clr>
        </p15:guide>
        <p15:guide id="19" pos="806">
          <p15:clr>
            <a:srgbClr val="F26B43"/>
          </p15:clr>
        </p15:guide>
        <p15:guide id="20" pos="6327">
          <p15:clr>
            <a:srgbClr val="F26B43"/>
          </p15:clr>
        </p15:guide>
        <p15:guide id="21" pos="6253">
          <p15:clr>
            <a:srgbClr val="F26B43"/>
          </p15:clr>
        </p15:guide>
        <p15:guide id="22" pos="1346">
          <p15:clr>
            <a:srgbClr val="F26B43"/>
          </p15:clr>
        </p15:guide>
        <p15:guide id="23" pos="1415">
          <p15:clr>
            <a:srgbClr val="F26B43"/>
          </p15:clr>
        </p15:guide>
        <p15:guide id="24" pos="1954">
          <p15:clr>
            <a:srgbClr val="F26B43"/>
          </p15:clr>
        </p15:guide>
        <p15:guide id="25" pos="2032">
          <p15:clr>
            <a:srgbClr val="F26B43"/>
          </p15:clr>
        </p15:guide>
        <p15:guide id="26" pos="5719">
          <p15:clr>
            <a:srgbClr val="F26B43"/>
          </p15:clr>
        </p15:guide>
        <p15:guide id="27" pos="5636">
          <p15:clr>
            <a:srgbClr val="F26B43"/>
          </p15:clr>
        </p15:guide>
        <p15:guide id="28" pos="2567">
          <p15:clr>
            <a:srgbClr val="F26B43"/>
          </p15:clr>
        </p15:guide>
        <p15:guide id="29" pos="5101">
          <p15:clr>
            <a:srgbClr val="F26B43"/>
          </p15:clr>
        </p15:guide>
        <p15:guide id="30" pos="2640">
          <p15:clr>
            <a:srgbClr val="F26B43"/>
          </p15:clr>
        </p15:guide>
        <p15:guide id="31" pos="5027">
          <p15:clr>
            <a:srgbClr val="F26B43"/>
          </p15:clr>
        </p15:guide>
        <p15:guide id="32" pos="3184">
          <p15:clr>
            <a:srgbClr val="F26B43"/>
          </p15:clr>
        </p15:guide>
        <p15:guide id="33" pos="3258">
          <p15:clr>
            <a:srgbClr val="F26B43"/>
          </p15:clr>
        </p15:guide>
        <p15:guide id="34" pos="4488">
          <p15:clr>
            <a:srgbClr val="F26B43"/>
          </p15:clr>
        </p15:guide>
        <p15:guide id="35" pos="4410">
          <p15:clr>
            <a:srgbClr val="F26B43"/>
          </p15:clr>
        </p15:guide>
        <p15:guide id="36" pos="3875">
          <p15:clr>
            <a:srgbClr val="F26B43"/>
          </p15:clr>
        </p15:guide>
        <p15:guide id="37" pos="3797">
          <p15:clr>
            <a:srgbClr val="F26B43"/>
          </p15:clr>
        </p15:guide>
        <p15:guide id="38" orient="horz" pos="38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172075" y="1287463"/>
            <a:ext cx="1828800" cy="3775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8453" y="2684296"/>
            <a:ext cx="6532422" cy="1571168"/>
          </a:xfrm>
        </p:spPr>
        <p:txBody>
          <a:bodyPr anchor="t"/>
          <a:lstStyle/>
          <a:p>
            <a:pPr>
              <a:lnSpc>
                <a:spcPct val="100000"/>
              </a:lnSpc>
            </a:pPr>
            <a:r>
              <a:rPr lang="ru-RU" sz="3200" b="1" dirty="0"/>
              <a:t>Специальный приз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ru-RU" sz="3200" b="1" dirty="0" smtClean="0"/>
              <a:t>от </a:t>
            </a:r>
            <a:r>
              <a:rPr lang="ru-RU" sz="3200" b="1" dirty="0"/>
              <a:t>Санкт-Петербургского Отделения PMI </a:t>
            </a:r>
            <a:r>
              <a:rPr lang="ru-RU" sz="3200" b="1" dirty="0" smtClean="0"/>
              <a:t>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/>
              <a:t/>
            </a:r>
            <a:br>
              <a:rPr lang="en-US" sz="3200" b="1" dirty="0"/>
            </a:b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8453" y="1797786"/>
            <a:ext cx="5828830" cy="58477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>
              <a:spcBef>
                <a:spcPct val="0"/>
              </a:spcBef>
            </a:pPr>
            <a:r>
              <a:rPr lang="ru-RU" sz="3200" b="1" cap="all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«Проектный </a:t>
            </a:r>
            <a:r>
              <a:rPr lang="ru-RU" sz="3200" b="1" cap="all" dirty="0" smtClean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Олимп-2020»</a:t>
            </a:r>
            <a:endParaRPr lang="en-US" sz="3200" b="1" cap="all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4891" y="69011"/>
            <a:ext cx="2605177" cy="12184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Группа 12"/>
          <p:cNvGrpSpPr/>
          <p:nvPr/>
        </p:nvGrpSpPr>
        <p:grpSpPr>
          <a:xfrm>
            <a:off x="310232" y="185599"/>
            <a:ext cx="3742572" cy="901329"/>
            <a:chOff x="310232" y="185599"/>
            <a:chExt cx="3742572" cy="901329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232" y="400643"/>
              <a:ext cx="1590675" cy="485775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5253" y="185599"/>
              <a:ext cx="1937551" cy="901329"/>
            </a:xfrm>
            <a:prstGeom prst="rect">
              <a:avLst/>
            </a:prstGeom>
          </p:spPr>
        </p:pic>
      </p:grpSp>
      <p:sp>
        <p:nvSpPr>
          <p:cNvPr id="10" name="Прямоугольник 9"/>
          <p:cNvSpPr/>
          <p:nvPr/>
        </p:nvSpPr>
        <p:spPr>
          <a:xfrm>
            <a:off x="468453" y="4726944"/>
            <a:ext cx="546652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cap="all" dirty="0" smtClean="0">
                <a:solidFill>
                  <a:srgbClr val="FF610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«Управление </a:t>
            </a:r>
            <a:r>
              <a:rPr lang="ru-RU" sz="3200" b="1" cap="all" dirty="0">
                <a:solidFill>
                  <a:srgbClr val="FF610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рисками в </a:t>
            </a:r>
            <a:r>
              <a:rPr lang="ru-RU" sz="3200" b="1" cap="all" dirty="0" smtClean="0">
                <a:solidFill>
                  <a:srgbClr val="FF610F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проектах»</a:t>
            </a:r>
            <a:endParaRPr lang="en-US" dirty="0">
              <a:solidFill>
                <a:srgbClr val="FF610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0950" y="1404051"/>
            <a:ext cx="60284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К</a:t>
            </a:r>
            <a:r>
              <a:rPr lang="ru-RU" sz="1200" dirty="0" smtClean="0"/>
              <a:t>онкурс </a:t>
            </a:r>
            <a:r>
              <a:rPr lang="ru-RU" sz="1200" dirty="0"/>
              <a:t>профессионального управления проектной деятельностью </a:t>
            </a:r>
            <a:endParaRPr lang="en-US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68453" y="5788785"/>
            <a:ext cx="60284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Форма отчета для конкурсантов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9198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9D527C6-0C91-4E78-A75E-35D46B64B2EB}"/>
              </a:ext>
            </a:extLst>
          </p:cNvPr>
          <p:cNvSpPr/>
          <p:nvPr/>
        </p:nvSpPr>
        <p:spPr>
          <a:xfrm>
            <a:off x="2683144" y="2348428"/>
            <a:ext cx="3111605" cy="348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2000" b="1" dirty="0" smtClean="0">
                <a:solidFill>
                  <a:schemeClr val="bg1"/>
                </a:solidFill>
                <a:ea typeface="Roboto" pitchFamily="2" charset="0"/>
              </a:rPr>
              <a:t>Антон Степанов</a:t>
            </a:r>
            <a:endParaRPr lang="ru-RU" sz="2000" b="1" dirty="0">
              <a:solidFill>
                <a:schemeClr val="bg1"/>
              </a:solidFill>
              <a:ea typeface="Roboto" pitchFamily="2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9D527C6-0C91-4E78-A75E-35D46B64B2EB}"/>
              </a:ext>
            </a:extLst>
          </p:cNvPr>
          <p:cNvSpPr/>
          <p:nvPr/>
        </p:nvSpPr>
        <p:spPr>
          <a:xfrm>
            <a:off x="2683144" y="2838061"/>
            <a:ext cx="27991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2000" dirty="0" smtClean="0">
                <a:solidFill>
                  <a:schemeClr val="bg1"/>
                </a:solidFill>
                <a:ea typeface="Roboto" pitchFamily="2" charset="0"/>
              </a:rPr>
              <a:t>Вице-президент по работе с членами и волонтерами</a:t>
            </a:r>
            <a:endParaRPr lang="ru-RU" sz="2000" dirty="0">
              <a:solidFill>
                <a:schemeClr val="bg1"/>
              </a:solidFill>
              <a:ea typeface="Roboto" pitchFamily="2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9D527C6-0C91-4E78-A75E-35D46B64B2EB}"/>
              </a:ext>
            </a:extLst>
          </p:cNvPr>
          <p:cNvSpPr/>
          <p:nvPr/>
        </p:nvSpPr>
        <p:spPr>
          <a:xfrm>
            <a:off x="2683144" y="3648971"/>
            <a:ext cx="27991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sz="2000" b="1" dirty="0" smtClean="0">
                <a:solidFill>
                  <a:schemeClr val="bg1"/>
                </a:solidFill>
                <a:ea typeface="Roboto" pitchFamily="2" charset="0"/>
              </a:rPr>
              <a:t>+7 </a:t>
            </a:r>
            <a:r>
              <a:rPr lang="ru-RU" sz="2000" b="1" dirty="0" smtClean="0">
                <a:solidFill>
                  <a:schemeClr val="bg1"/>
                </a:solidFill>
                <a:ea typeface="Roboto" pitchFamily="2" charset="0"/>
              </a:rPr>
              <a:t>965 090 06 90</a:t>
            </a:r>
            <a:endParaRPr lang="ru-RU" sz="2000" b="1" dirty="0">
              <a:solidFill>
                <a:schemeClr val="bg1"/>
              </a:solidFill>
              <a:ea typeface="Roboto" pitchFamily="2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9D527C6-0C91-4E78-A75E-35D46B64B2EB}"/>
              </a:ext>
            </a:extLst>
          </p:cNvPr>
          <p:cNvSpPr/>
          <p:nvPr/>
        </p:nvSpPr>
        <p:spPr>
          <a:xfrm>
            <a:off x="2683144" y="4116187"/>
            <a:ext cx="2799126" cy="348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sz="2000" dirty="0" smtClean="0">
                <a:solidFill>
                  <a:schemeClr val="bg1"/>
                </a:solidFill>
                <a:ea typeface="Roboto" pitchFamily="2" charset="0"/>
              </a:rPr>
              <a:t>say@pmi.org.ru</a:t>
            </a:r>
            <a:endParaRPr lang="ru-RU" sz="2000" dirty="0">
              <a:solidFill>
                <a:schemeClr val="bg1"/>
              </a:solidFill>
              <a:ea typeface="Roboto" pitchFamily="2" charset="0"/>
            </a:endParaRPr>
          </a:p>
        </p:txBody>
      </p:sp>
      <p:sp>
        <p:nvSpPr>
          <p:cNvPr id="18" name="Заголовок 4"/>
          <p:cNvSpPr txBox="1">
            <a:spLocks/>
          </p:cNvSpPr>
          <p:nvPr/>
        </p:nvSpPr>
        <p:spPr>
          <a:xfrm>
            <a:off x="314325" y="878157"/>
            <a:ext cx="7783513" cy="79549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ru-RU" dirty="0" smtClean="0"/>
              <a:t>Давайте обсудим детали!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5" y="2297487"/>
            <a:ext cx="2137558" cy="2161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72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Объект 12"/>
          <p:cNvSpPr txBox="1">
            <a:spLocks/>
          </p:cNvSpPr>
          <p:nvPr/>
        </p:nvSpPr>
        <p:spPr>
          <a:xfrm>
            <a:off x="1105569" y="1587979"/>
            <a:ext cx="9353730" cy="440737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610D"/>
              </a:buClr>
              <a:buSzPct val="60000"/>
              <a:buFont typeface="Arial"/>
              <a:buChar char="•"/>
              <a:tabLst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610D"/>
              </a:buClr>
              <a:buSzPct val="60000"/>
              <a:buFont typeface="Arial"/>
              <a:buChar char="•"/>
              <a:tabLst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965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610D"/>
              </a:buClr>
              <a:buSzPct val="80000"/>
              <a:buFont typeface="System Font Regular"/>
              <a:buChar char="–"/>
              <a:tabLst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193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FF610D"/>
              </a:buClr>
              <a:buSzPct val="80000"/>
              <a:buFont typeface="System Font Regular"/>
              <a:buChar char="–"/>
              <a:tabLst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sz="1800" dirty="0" smtClean="0">
                <a:solidFill>
                  <a:srgbClr val="000000"/>
                </a:solidFill>
              </a:rPr>
              <a:t>В каждой организации существует свой подход к управлению рисками, в том числе проектными. Для участия в конкурсе совсем необязательно строго следовать какой-то конкретной методологии </a:t>
            </a:r>
            <a:r>
              <a:rPr lang="en-US" sz="1800" dirty="0" smtClean="0">
                <a:solidFill>
                  <a:srgbClr val="000000"/>
                </a:solidFill>
              </a:rPr>
              <a:t>(PMI, PRINCE2 </a:t>
            </a:r>
            <a:r>
              <a:rPr lang="ru-RU" sz="1800" dirty="0" smtClean="0">
                <a:solidFill>
                  <a:srgbClr val="000000"/>
                </a:solidFill>
              </a:rPr>
              <a:t>и пр.). Более того </a:t>
            </a:r>
            <a:r>
              <a:rPr lang="ru-RU" sz="1800" dirty="0">
                <a:solidFill>
                  <a:srgbClr val="000000"/>
                </a:solidFill>
              </a:rPr>
              <a:t>р</a:t>
            </a:r>
            <a:r>
              <a:rPr lang="ru-RU" sz="1800" dirty="0" smtClean="0">
                <a:solidFill>
                  <a:srgbClr val="000000"/>
                </a:solidFill>
              </a:rPr>
              <a:t>уководитель может адаптировать свой подход к управлению рисками в каждом конкретном проекте. </a:t>
            </a:r>
            <a:endParaRPr kumimoji="0" lang="en-US" sz="180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Необходимо дать развернутый ответ на поставленные вопросы. Только это</a:t>
            </a:r>
            <a:r>
              <a:rPr kumimoji="0" lang="ru-RU" sz="180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позволит провести </a:t>
            </a:r>
            <a:r>
              <a:rPr lang="ru-RU" sz="1800" dirty="0" smtClean="0">
                <a:solidFill>
                  <a:srgbClr val="000000"/>
                </a:solidFill>
              </a:rPr>
              <a:t>оценку</a:t>
            </a:r>
            <a:r>
              <a:rPr kumimoji="0" lang="ru-RU" sz="180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с должной полнотой понимания.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80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Обратите внимание на то, что в каждой секции необходимо привести артефакты (</a:t>
            </a:r>
            <a:r>
              <a:rPr kumimoji="0" lang="ru-RU" sz="1800" i="0" u="none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принтскрины</a:t>
            </a:r>
            <a:r>
              <a:rPr kumimoji="0" lang="ru-RU" sz="1800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, копии документов, видео материалы и пр.). Все, что подтверждает предоставляемые ответы конкурсантов.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sz="1800" dirty="0" smtClean="0">
                <a:solidFill>
                  <a:srgbClr val="000000"/>
                </a:solidFill>
              </a:rPr>
              <a:t>Если </a:t>
            </a:r>
            <a:r>
              <a:rPr lang="ru-RU" sz="1800" dirty="0">
                <a:solidFill>
                  <a:srgbClr val="000000"/>
                </a:solidFill>
              </a:rPr>
              <a:t>представленной в конкурсном отчете информации будет недостаточно для оценки процессов управления рисками проекта, то организационный комитет обращается к конкурсанту за поясняющим материалами. </a:t>
            </a:r>
            <a:endParaRPr lang="ru-RU" sz="1800" dirty="0" smtClean="0">
              <a:solidFill>
                <a:srgbClr val="000000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sz="1800" dirty="0" smtClean="0">
                <a:solidFill>
                  <a:srgbClr val="000000"/>
                </a:solidFill>
              </a:rPr>
              <a:t>Особое </a:t>
            </a:r>
            <a:r>
              <a:rPr lang="ru-RU" sz="1800" dirty="0">
                <a:solidFill>
                  <a:srgbClr val="000000"/>
                </a:solidFill>
              </a:rPr>
              <a:t>внимание будет обращаться на наличие нестандартных</a:t>
            </a:r>
            <a:r>
              <a:rPr lang="ru-RU" sz="1800" dirty="0" smtClean="0">
                <a:solidFill>
                  <a:srgbClr val="000000"/>
                </a:solidFill>
              </a:rPr>
              <a:t>, новаторских, эффективных </a:t>
            </a:r>
            <a:r>
              <a:rPr lang="ru-RU" sz="1800" dirty="0">
                <a:solidFill>
                  <a:srgbClr val="000000"/>
                </a:solidFill>
              </a:rPr>
              <a:t>подходов к управлению рисками проектов.</a:t>
            </a:r>
            <a:endParaRPr lang="en-US" sz="1800" dirty="0">
              <a:solidFill>
                <a:srgbClr val="000000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32" y="400643"/>
            <a:ext cx="1590675" cy="4857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253" y="185599"/>
            <a:ext cx="1937551" cy="90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48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0456" y="1512135"/>
            <a:ext cx="8252605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/>
              <a:t>1. Планирование управления </a:t>
            </a:r>
            <a:r>
              <a:rPr lang="ru-RU" dirty="0" smtClean="0"/>
              <a:t>рисками (максимальная оценка 13 </a:t>
            </a:r>
            <a:r>
              <a:rPr lang="ru-RU" dirty="0"/>
              <a:t>баллов)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0456" y="2685502"/>
            <a:ext cx="1078877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Содержатся ли в </a:t>
            </a: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протоколах </a:t>
            </a:r>
            <a:r>
              <a:rPr lang="ru-RU" sz="1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совещаний планы </a:t>
            </a: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управления </a:t>
            </a:r>
            <a:r>
              <a:rPr lang="ru-RU" sz="1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рисками?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/>
              <a:t>Описано ли управление </a:t>
            </a:r>
            <a:r>
              <a:rPr lang="ru-RU" sz="1400" dirty="0"/>
              <a:t>рисками </a:t>
            </a:r>
            <a:r>
              <a:rPr lang="ru-RU" sz="1400" dirty="0" smtClean="0"/>
              <a:t>как один из разделов в </a:t>
            </a:r>
            <a:r>
              <a:rPr lang="ru-RU" sz="1400" dirty="0"/>
              <a:t>п</a:t>
            </a:r>
            <a:r>
              <a:rPr lang="ru-RU" sz="1400" dirty="0" smtClean="0"/>
              <a:t>лане </a:t>
            </a:r>
            <a:r>
              <a:rPr lang="ru-RU" sz="1400" dirty="0"/>
              <a:t>управления </a:t>
            </a:r>
            <a:r>
              <a:rPr lang="ru-RU" sz="1400" dirty="0" smtClean="0"/>
              <a:t>проектом?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/>
              <a:t>Формируется ли </a:t>
            </a:r>
            <a:r>
              <a:rPr lang="ru-RU" sz="1400" dirty="0"/>
              <a:t>в</a:t>
            </a:r>
            <a:r>
              <a:rPr lang="ru-RU" sz="1400" dirty="0" smtClean="0"/>
              <a:t> </a:t>
            </a:r>
            <a:r>
              <a:rPr lang="ru-RU" sz="1400" dirty="0"/>
              <a:t>проекте </a:t>
            </a:r>
            <a:r>
              <a:rPr lang="ru-RU" sz="1400" dirty="0" smtClean="0"/>
              <a:t>отдельный </a:t>
            </a:r>
            <a:r>
              <a:rPr lang="ru-RU" sz="1400" dirty="0"/>
              <a:t>документ с планом управления </a:t>
            </a:r>
            <a:r>
              <a:rPr lang="ru-RU" sz="1400" dirty="0" smtClean="0"/>
              <a:t>рисками?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/>
              <a:t>Формируется ли на этапе </a:t>
            </a:r>
            <a:r>
              <a:rPr lang="ru-RU" sz="1400" dirty="0"/>
              <a:t>планирования </a:t>
            </a:r>
            <a:r>
              <a:rPr lang="ru-RU" sz="1400" dirty="0" smtClean="0"/>
              <a:t>Матрица </a:t>
            </a:r>
            <a:r>
              <a:rPr lang="ru-RU" sz="1400" dirty="0"/>
              <a:t>(</a:t>
            </a:r>
            <a:r>
              <a:rPr lang="ru-RU" sz="1400" dirty="0" smtClean="0"/>
              <a:t>Диаграмма) </a:t>
            </a:r>
            <a:r>
              <a:rPr lang="ru-RU" sz="1400" dirty="0"/>
              <a:t>вероятности и </a:t>
            </a:r>
            <a:r>
              <a:rPr lang="ru-RU" sz="1400" dirty="0" smtClean="0"/>
              <a:t>воздействия?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Планирование </a:t>
            </a:r>
            <a:r>
              <a:rPr lang="ru-RU" sz="1400" dirty="0">
                <a:ea typeface="Calibri" panose="020F0502020204030204" pitchFamily="34" charset="0"/>
                <a:cs typeface="Times New Roman" panose="02020603050405020304" pitchFamily="18" charset="0"/>
              </a:rPr>
              <a:t>рисков в проектах выполняется в соответствии с политикой организации в отношении </a:t>
            </a:r>
            <a:r>
              <a:rPr lang="ru-RU" sz="1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рисков? Что из себя представляет такая политика?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/>
              <a:t>Описываются ли до </a:t>
            </a:r>
            <a:r>
              <a:rPr lang="ru-RU" sz="1400" dirty="0"/>
              <a:t>старта работ </a:t>
            </a:r>
            <a:r>
              <a:rPr lang="ru-RU" sz="1400" dirty="0" smtClean="0"/>
              <a:t>роли </a:t>
            </a:r>
            <a:r>
              <a:rPr lang="ru-RU" sz="1400" dirty="0"/>
              <a:t>и сферы ответственности за управление рисками (например, в формате </a:t>
            </a:r>
            <a:r>
              <a:rPr lang="en-US" sz="1400" dirty="0"/>
              <a:t>RACI</a:t>
            </a:r>
            <a:r>
              <a:rPr lang="ru-RU" sz="1400" dirty="0" smtClean="0"/>
              <a:t>)?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dirty="0" smtClean="0"/>
              <a:t>Какие новые </a:t>
            </a:r>
            <a:r>
              <a:rPr lang="ru-RU" sz="1400" dirty="0"/>
              <a:t>оригинальные подходы или инструменты </a:t>
            </a:r>
            <a:r>
              <a:rPr lang="ru-RU" sz="1400" dirty="0" smtClean="0"/>
              <a:t>используются для </a:t>
            </a:r>
            <a:r>
              <a:rPr lang="ru-RU" sz="1400" dirty="0"/>
              <a:t>планирования управления </a:t>
            </a:r>
            <a:r>
              <a:rPr lang="ru-RU" sz="1400" dirty="0" smtClean="0"/>
              <a:t>рисками?</a:t>
            </a:r>
            <a:endParaRPr lang="en-US" sz="1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20456" y="2045846"/>
            <a:ext cx="74503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1.1. В этой секции приведите ответы на следующие вопросы:</a:t>
            </a: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0456" y="4771708"/>
            <a:ext cx="76315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1.2. Приведите примеры артефактов, подтверждающих ваши ответы.</a:t>
            </a:r>
            <a:endParaRPr lang="en-US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32" y="400643"/>
            <a:ext cx="1590675" cy="48577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253" y="185599"/>
            <a:ext cx="1937551" cy="90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18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0456" y="1371087"/>
            <a:ext cx="82526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2. </a:t>
            </a:r>
            <a:r>
              <a:rPr lang="ru-RU" dirty="0"/>
              <a:t>Идентификация рисков </a:t>
            </a:r>
            <a:r>
              <a:rPr lang="ru-RU" dirty="0" smtClean="0"/>
              <a:t>(максимальная оценка 12 </a:t>
            </a:r>
            <a:r>
              <a:rPr lang="ru-RU" dirty="0"/>
              <a:t>баллов)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7732" y="2285356"/>
            <a:ext cx="10788773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Упоминаются ли риски в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документе, инициирующем проект (Устав, Паспорт, Инициатива, Инициативное предложение и т.п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Сформирован ли в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проекте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Реестр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рисков.	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Актуализируется ли он?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Применяются ли мозговые штурмы для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идентификации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рисков? Какие еще методы?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идентификации рисков применяются внешние базы данных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рисков?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чем выражается стремление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выявить максимальное количество рисков при планировании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проекта?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Идентифицируются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ли положительные риски?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Используются ли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новые оригинальные подходы или инструменты для идентификации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рисков?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400" dirty="0"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0456" y="1855756"/>
            <a:ext cx="74503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2.1. В этой секции приведите ответы на следующие вопросы:</a:t>
            </a: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0456" y="5061516"/>
            <a:ext cx="76315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.2. Приведите примеры артефактов, подтверждающих ваши ответы.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32" y="400643"/>
            <a:ext cx="1590675" cy="48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253" y="185599"/>
            <a:ext cx="1937551" cy="90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4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9078912" y="5448991"/>
            <a:ext cx="1055687" cy="1173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0456" y="1371087"/>
            <a:ext cx="82526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3</a:t>
            </a:r>
            <a:r>
              <a:rPr lang="ru-RU" dirty="0" smtClean="0"/>
              <a:t>. </a:t>
            </a:r>
            <a:r>
              <a:rPr lang="ru-RU" dirty="0"/>
              <a:t>Качественный анализ </a:t>
            </a:r>
            <a:r>
              <a:rPr lang="ru-RU" dirty="0" smtClean="0"/>
              <a:t>рисков (максимальная оценка 9 </a:t>
            </a:r>
            <a:r>
              <a:rPr lang="ru-RU" dirty="0"/>
              <a:t>баллов)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7732" y="2285356"/>
            <a:ext cx="107887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выполняется  ли ранжирование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приоритезация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рисков?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спользуется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Матрица (Диаграмма) вероятности и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воздействия для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качественного анализа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рисков?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Выполняется ли качественная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оценка совокупного риска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проекта?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Есть ли связь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процесса Качественного анализа рисков и политики организации в области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рисков?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Используются ли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новые оригинальные подходы или инструменты для качественного анализа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рисков?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0456" y="1855756"/>
            <a:ext cx="74503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3.1. В этой секции приведите ответы на следующие вопросы:</a:t>
            </a: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87732" y="3915284"/>
            <a:ext cx="76315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3.2. Приведите примеры артефактов, подтверждающих ваши ответы.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32" y="400643"/>
            <a:ext cx="1590675" cy="48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253" y="185599"/>
            <a:ext cx="1937551" cy="90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29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9078912" y="5448991"/>
            <a:ext cx="1055687" cy="1173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0456" y="1371087"/>
            <a:ext cx="82526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</a:t>
            </a:r>
            <a:r>
              <a:rPr lang="ru-RU" dirty="0"/>
              <a:t>. Количественный анализ </a:t>
            </a:r>
            <a:r>
              <a:rPr lang="ru-RU" dirty="0" smtClean="0"/>
              <a:t>рисков (максимальная оценка 11 </a:t>
            </a:r>
            <a:r>
              <a:rPr lang="ru-RU" dirty="0"/>
              <a:t>баллов)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7732" y="2285356"/>
            <a:ext cx="1078877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Выполняется ли уточненный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расчет воздействия риска на бюджет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проекта?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Выполняется ли уточненный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расчет воздействия риска на сроки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проекта?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Выполняются ли имитации/симуляции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(например, по методу Монте-Карло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Вычисляются ли резервы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риски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индивидуально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каждого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риска?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Формируется ли в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проекте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Управленческий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резерв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бюджета?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Формируется ли в проекте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Управленческий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резерв по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срокам?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Используются ли новые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оригинальные подходы или инструменты для количественного анализа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рисков?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0456" y="1855756"/>
            <a:ext cx="74503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.1. В этой секции приведите ответы на следующие вопросы:</a:t>
            </a: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0456" y="5061516"/>
            <a:ext cx="76315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.2. Приведите примеры артефактов, подтверждающих ваши ответы.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32" y="400643"/>
            <a:ext cx="1590675" cy="48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253" y="185599"/>
            <a:ext cx="1937551" cy="90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79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9078912" y="5448991"/>
            <a:ext cx="1055687" cy="1173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0456" y="1371087"/>
            <a:ext cx="82526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5. Планирование реагирования на риски (</a:t>
            </a:r>
            <a:r>
              <a:rPr lang="ru-RU" dirty="0" smtClean="0"/>
              <a:t>максимальная оценка 10 </a:t>
            </a:r>
            <a:r>
              <a:rPr lang="ru-RU" dirty="0"/>
              <a:t>баллов)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7733" y="2285356"/>
            <a:ext cx="101658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Указывается ли стратегия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реагирования на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риски в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реестре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рисков?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выбирается стратегия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реагирования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в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соответствии с политикой организации в отношении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рисков или иначе?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Указывается ли в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реестре рисков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Владелец риска?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Указывается ли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реестре рисков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Триггерное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событие для каждого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риска?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Используются ли новые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оригинальные подходы или инструменты для планирования реагирования на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риски?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0456" y="1855756"/>
            <a:ext cx="74503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5.1. В этой секции приведите ответы на следующие вопросы:</a:t>
            </a: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87733" y="4501347"/>
            <a:ext cx="76315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5.2. Приведите примеры артефактов, подтверждающих ваши ответы.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32" y="400643"/>
            <a:ext cx="1590675" cy="48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253" y="185599"/>
            <a:ext cx="1937551" cy="90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32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9078912" y="5448991"/>
            <a:ext cx="1055687" cy="1173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0456" y="1371087"/>
            <a:ext cx="98398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6</a:t>
            </a:r>
            <a:r>
              <a:rPr lang="ru-RU" dirty="0"/>
              <a:t>. Осуществление реагирования на риски(максимальная </a:t>
            </a:r>
            <a:r>
              <a:rPr lang="ru-RU" dirty="0" smtClean="0"/>
              <a:t>оценка 9 </a:t>
            </a:r>
            <a:r>
              <a:rPr lang="ru-RU" dirty="0"/>
              <a:t>баллов)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7733" y="2285356"/>
            <a:ext cx="104936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Содержит ли расписание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проекта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мероприятия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соответствии с выбранной стратегией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реагирования?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выполняются мероприятия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соответствии с выбранной стратегией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реагирования?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Осуществляется ли внесение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изменений в соответствующие проектные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документы по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результатам выполнения мер реагирования на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риски?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Используются ли новые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оригинальные подходы или инструменты для осуществления реагирования на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риски?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0456" y="1855756"/>
            <a:ext cx="74503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6.1. В этой секции приведите ответы на следующие вопросы:</a:t>
            </a: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0456" y="4469282"/>
            <a:ext cx="76315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.2. Приведите примеры артефактов, подтверждающих ваши ответы.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32" y="400643"/>
            <a:ext cx="1590675" cy="48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253" y="185599"/>
            <a:ext cx="1937551" cy="90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95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9078912" y="5448991"/>
            <a:ext cx="1055687" cy="1173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0456" y="1371087"/>
            <a:ext cx="98398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7. Мониторинг </a:t>
            </a:r>
            <a:r>
              <a:rPr lang="ru-RU" dirty="0" smtClean="0"/>
              <a:t>рисков (</a:t>
            </a:r>
            <a:r>
              <a:rPr lang="ru-RU" dirty="0"/>
              <a:t>максимальная </a:t>
            </a:r>
            <a:r>
              <a:rPr lang="ru-RU" dirty="0" smtClean="0"/>
              <a:t>оценка 11 </a:t>
            </a:r>
            <a:r>
              <a:rPr lang="ru-RU" dirty="0"/>
              <a:t>баллов)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7733" y="2285356"/>
            <a:ext cx="1133908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происходить обсуждение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рисков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проекту?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Ведется ли мониторинг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рисков, вынесенных в Список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мониторинга?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Проводятся ли аудиты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процесса Управления рисками в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проекте?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часто пересматриваются резервы в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ходе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проекта?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Где размещается информация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выявленных и случившихся рисках, о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процессах управления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рисками для дальнейшего использования в других проектах? Есть ли для этого база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выученных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уроков?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Используются ли новые оригинальные подходы или инструменты для мониторинга рисков?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0456" y="1855756"/>
            <a:ext cx="74503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.1. В этой секции приведите ответы на следующие вопросы:</a:t>
            </a:r>
            <a:endParaRPr lang="en-US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0456" y="4513504"/>
            <a:ext cx="76315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7.2. Приведите примеры артефактов, подтверждающих ваши ответы.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32" y="400643"/>
            <a:ext cx="1590675" cy="4857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253" y="185599"/>
            <a:ext cx="1937551" cy="90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36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MI_Palette">
      <a:dk1>
        <a:srgbClr val="000000"/>
      </a:dk1>
      <a:lt1>
        <a:srgbClr val="FFFFFF"/>
      </a:lt1>
      <a:dk2>
        <a:srgbClr val="C4C5C7"/>
      </a:dk2>
      <a:lt2>
        <a:srgbClr val="E7E6E6"/>
      </a:lt2>
      <a:accent1>
        <a:srgbClr val="FF610F"/>
      </a:accent1>
      <a:accent2>
        <a:srgbClr val="DD300B"/>
      </a:accent2>
      <a:accent3>
        <a:srgbClr val="FF9361"/>
      </a:accent3>
      <a:accent4>
        <a:srgbClr val="05BFE0"/>
      </a:accent4>
      <a:accent5>
        <a:srgbClr val="0080A8"/>
      </a:accent5>
      <a:accent6>
        <a:srgbClr val="59D3EB"/>
      </a:accent6>
      <a:hlink>
        <a:srgbClr val="4F17A8"/>
      </a:hlink>
      <a:folHlink>
        <a:srgbClr val="8A66C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MI_ARIAL_0912_2019" id="{70909711-29E3-694D-9CF1-B24B830544D2}" vid="{D1202B59-CE36-D24B-BAD5-608B33454A9B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</TotalTime>
  <Words>910</Words>
  <Application>Microsoft Office PowerPoint</Application>
  <PresentationFormat>Широкоэкранный</PresentationFormat>
  <Paragraphs>78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GT Pressura Mono</vt:lpstr>
      <vt:lpstr>Roboto</vt:lpstr>
      <vt:lpstr>System Font Regular</vt:lpstr>
      <vt:lpstr>Times New Roman</vt:lpstr>
      <vt:lpstr>Wingdings</vt:lpstr>
      <vt:lpstr>Office Theme</vt:lpstr>
      <vt:lpstr>Специальный приз  от Санкт-Петербургского Отделения PMI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 Неделина</dc:creator>
  <cp:lastModifiedBy>Anton Stepanov</cp:lastModifiedBy>
  <cp:revision>26</cp:revision>
  <dcterms:created xsi:type="dcterms:W3CDTF">2020-02-17T10:37:15Z</dcterms:created>
  <dcterms:modified xsi:type="dcterms:W3CDTF">2020-05-12T05:18:47Z</dcterms:modified>
</cp:coreProperties>
</file>